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4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ype="http://schemas.openxmlformats.org/officeDocument/2006/relationships/presProps" Target="presProps.xml"/>  <Relationship Id="rId21" Type="http://schemas.openxmlformats.org/officeDocument/2006/relationships/viewProps" Target="viewProps.xml"/>  <Relationship Id="rId22" Type="http://schemas.openxmlformats.org/officeDocument/2006/relationships/theme" Target="theme/theme1.xml"/>  <Relationship Id="rId23" Type="http://schemas.openxmlformats.org/officeDocument/2006/relationships/tableStyles" Target="tableStyles.xml"/>  <Relationship Id="rId24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272c93-6047-4c59-9eb8-342199f7f2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3cbd26-fb87-42cb-ad7f-22720c27ab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45bdb4-e78a-46ba-a1f5-c754277236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9dcfac-abab-430e-bf17-76fe681313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9ffd99-d417-491b-9dd3-193ce31d2a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f7b859b-40ce-4ccf-81cb-7a987b4d8f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1d5444-70b6-401d-ac2f-fa0f7e5d86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6a9cf1-f8a5-44c0-a4b3-65f1c9655d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7f567c-65dc-4dbe-9d95-0cc746af61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8d358a-8c71-40c2-a79f-4f62007fc7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53db7d-5beb-4ab6-8f25-7e4989338f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f1ea9b-d0ef-401d-b567-5eb3cd242a7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e6fa9cb-4553-4224-a5c5-eb4fb650b9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4e86eb3-9f00-48f8-8cab-5bc5ee6055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a86ade-9b4f-4707-8de3-85e834cb1a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7a7fc9-b82a-42a9-9859-df3e654c20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d0ef8f4-3206-4f28-9f5f-a1aded97e88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23ed85d-8b5f-4d97-b3b2-e0ec58f351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2026-08-29T13:10:22.391Z</dcterms:created>
  <dcterms:modified xsi:type="dcterms:W3CDTF">2026-08-29T13:10:22.391Z</dcterms:modified>
</cp:coreProperties>
</file>