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4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ype="http://schemas.openxmlformats.org/officeDocument/2006/relationships/presProps" Target="presProps.xml"/>  <Relationship Id="rId31" Type="http://schemas.openxmlformats.org/officeDocument/2006/relationships/viewProps" Target="viewProps.xml"/>  <Relationship Id="rId32" Type="http://schemas.openxmlformats.org/officeDocument/2006/relationships/theme" Target="theme/theme1.xml"/>  <Relationship Id="rId33" Type="http://schemas.openxmlformats.org/officeDocument/2006/relationships/tableStyles" Target="tableStyles.xml"/>  <Relationship Id="rId34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b27be5-3bd4-4ef0-8adc-ee971ae563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c4a63a3-7149-4874-9395-a7d5e2734f5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35fb0a-bdb9-4f62-9587-62e569619a1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a11f31c-6692-4f98-b2c0-18145c827c6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c5ec8d1-89e2-4254-982e-095d6697d8c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2d4abf4-1407-44f0-a016-8316c0237d0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99280d8-826a-42af-b9ae-9331a7cc6ed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fa0bd8f-6e57-4015-b403-a640aadaf1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d0cb165-6896-47dc-96ce-fda76b745fd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de5e49a-2856-4680-98ca-6e8f500254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0d8b3c0-32c8-4ef0-9928-05f0dc9d6b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62cd5fe-ed56-40ef-9b53-2068e6e809a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e278352-9040-48c8-889d-1e3039801bf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968af1-3844-4526-8452-ee6228b947c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f92857-2a14-4a37-b658-245c7519e37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d33892-0b65-44ab-8ea9-45a8b540ccc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0eeff87-5f18-4e5e-a233-c7fcd56fe1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8d390aa-bc33-4dc3-a969-6ed6ecfcab2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c3ed48-76ea-454b-9933-3b55edef592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38dad6-3fb8-4a85-9506-39e2eb2b6b3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a9cddf6-7d44-44b1-a820-53589d4fa7c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afcfcd5-31c4-421d-ae11-9b9f2367707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448408a-23c1-4aac-8886-459a1091864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18b19ee-8b7e-44e3-b5e7-3447bf51c4c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6e6ce2f-972d-4287-ba01-0d68012592c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adad10-3750-4b38-b091-d36fcf5356a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dc0b450-b9da-4fd5-b2a8-0cdbfc23e05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1a63bd8-d90b-408b-bc66-41eb99120b2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28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2026-09-13T02:49:40.832Z</dcterms:created>
  <dcterms:modified xsi:type="dcterms:W3CDTF">2026-09-13T02:49:40.832Z</dcterms:modified>
</cp:coreProperties>
</file>