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1f0058-ac2f-4c03-82bf-92fb195255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3437be-0e65-4796-94ac-2daa687224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4dc83e-06ea-4a11-846f-8607bdfe66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8c9c9b-1d06-4619-8e5c-a9f7a6cdf8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ec88b2-fec7-4f18-a693-9231d23a28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647ffe-ee01-45d2-9db9-7c07a7c113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c3767c-e071-43b0-b9ee-e209427496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e5c22e-8b0f-4350-83cd-e81bc18350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6afa26-11b3-4719-a885-2de7497e84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64879a-ea93-4f24-9a49-268773c83c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633685-76b1-4b53-96f5-1353aecfbb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0463df-f8a3-40ad-ab82-cc188135f8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52cea9-ddea-4a5b-b0ad-c4dbee8037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c1a5e8-f9dd-498d-8479-d41608df84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40aa2d-9a06-4f09-9e36-0ad67b024c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5302a7-fb81-4e09-af58-a516ae06f4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54f2d4-486b-4e03-84b0-7691357ae9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5932ab-1aa5-4ef9-a891-7f03eaa70e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328b8b-7435-408d-907a-50c46813b2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9bec45-bc44-42e1-bfda-57ee1848fd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2026-10-01T01:21:12.707Z</dcterms:created>
  <dcterms:modified xsi:type="dcterms:W3CDTF">2026-10-01T01:21:12.707Z</dcterms:modified>
</cp:coreProperties>
</file>