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22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ype="http://schemas.openxmlformats.org/officeDocument/2006/relationships/presProps" Target="presProps.xml"/>  <Relationship Id="rId19" Type="http://schemas.openxmlformats.org/officeDocument/2006/relationships/viewProps" Target="viewProps.xml"/>  <Relationship Id="rId20" Type="http://schemas.openxmlformats.org/officeDocument/2006/relationships/theme" Target="theme/theme1.xml"/>  <Relationship Id="rId21" Type="http://schemas.openxmlformats.org/officeDocument/2006/relationships/tableStyles" Target="tableStyles.xml"/>  <Relationship Id="rId22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9efd3a-e90f-4729-bfde-89241e6357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0b2559-be17-4998-bd8f-b74e9ee58b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7dcda1-1966-4100-beec-d993e6f0c5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a7bb6a-6ab3-4765-bd13-70f2f17b4e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7cd1e4-6806-4d9c-9395-c48de1399c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aabe0f-6284-471c-a453-c42131cc69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8d90a0-7d92-43ce-b877-fd455e30f4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e0206a-6e9d-499c-9a56-2f3e35ecfe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c5b4d5-571a-43ea-9225-43fbef42ab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74860b-8e07-4e49-ac9b-c85e933540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7408dc-4371-4946-94e2-3bcd6cf24e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4e4553-9f24-4533-97d8-781e0acecb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6ce35b-92c7-4159-8518-3a02a29cd0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4be31a-e423-46e9-b013-b25d8fd2ae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d63052-f5f2-412e-81ae-c6717e90fd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e3365b-6dda-4775-986a-df5743daf7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2026-09-02T00:17:12.198Z</dcterms:created>
  <dcterms:modified xsi:type="dcterms:W3CDTF">2026-09-02T00:17:12.198Z</dcterms:modified>
</cp:coreProperties>
</file>