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23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ype="http://schemas.openxmlformats.org/officeDocument/2006/relationships/presProps" Target="presProps.xml"/>  <Relationship Id="rId20" Type="http://schemas.openxmlformats.org/officeDocument/2006/relationships/viewProps" Target="viewProps.xml"/>  <Relationship Id="rId21" Type="http://schemas.openxmlformats.org/officeDocument/2006/relationships/theme" Target="theme/theme1.xml"/>  <Relationship Id="rId22" Type="http://schemas.openxmlformats.org/officeDocument/2006/relationships/tableStyles" Target="tableStyles.xml"/>  <Relationship Id="rId23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863121-ec5d-445b-831f-d8ed962341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8093f1-a1e7-4b7e-979d-355027ffcc4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7be666-25eb-49dc-87ae-16d0566e7e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ca4d99-0f03-45c2-aedd-8b419cdb54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9f6544-58f0-4a45-9b3f-dffc8ae501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f12059-e8ad-43dd-a0cd-401d3ed9b0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0987aa-bc38-43d6-bce1-ea214e249d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ac6b50-c899-4b86-a60d-f868054864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6270d9-cf5f-4416-81d5-270c406c7b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348227-fb18-4754-9841-aea72b6ee5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08f7e0-1890-434c-b21d-d25a50273aa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01f32d-041f-41d4-8f67-43bdffd9e08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ae95c5-c087-444b-90a0-683763512da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b4603d-2e5d-4b82-b23c-f994c2e5ce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dc1139-ce8e-4399-aa3f-bebba3d3ef1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2dc076-bde1-4fbd-8469-8084f7098f9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d1b492-0b2f-4d66-9bee-ebc4d29614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2026-09-02T00:20:07.690Z</dcterms:created>
  <dcterms:modified xsi:type="dcterms:W3CDTF">2026-09-02T00:20:07.690Z</dcterms:modified>
</cp:coreProperties>
</file>