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efa976-2539-4076-85d3-0c42cfa784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96cb44-80bd-4ee9-bd88-6a95e52087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b7daaf-a0a2-4b26-ae0e-6a095b6709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ff5d04-a80f-48fd-9b67-b271f82259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c1e7e1-982c-4a99-bdec-5e7cab7a8b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f4779b-a522-403b-9942-e1b9b73b67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19ed21-3ef2-421d-ad6c-f89016f338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19ab44-fa83-464a-a1a8-b6826a00ceb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3bd5a51-0a0d-4cdf-8513-c087eda603e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e23b6b-9ec5-4244-a2ce-dbc0408fdb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7f50d6-9756-49cc-8ab2-f1287ebe833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c871a5-de3c-415f-9fe0-a316ed2680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1eb12f-b958-441e-baf5-da391e2e6bf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07be58-20ef-4db2-8a07-a01709cb3f4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0d2f95-e4c9-4610-94fb-887b369fcc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4b7563-97a6-443d-ac81-258dcfdc56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ec0175-f345-4763-bcc7-8b046567c8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c75f72-8c8e-4a83-9a44-22f66b9b776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9dd9ca-7f3c-49c0-a352-a050b4c70e6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6b581b-c2f9-41f7-b2e4-bef474d545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2026-10-02T22:35:46.617Z</dcterms:created>
  <dcterms:modified xsi:type="dcterms:W3CDTF">2026-10-02T22:35:46.617Z</dcterms:modified>
</cp:coreProperties>
</file>