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41c676-0ed1-481a-b4c8-4b4d9ef67a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8b2d8f-e45a-4112-b8bb-417eb40b3f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fa21de-2db9-4afb-8a35-cd271ff127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3f57d9-f753-4644-8d02-e437f87019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990fd2-2e69-4c6e-8f5e-5bdd6c55ce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81efff-43f0-4b21-8e87-df8a29b136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e06792-b03d-4a20-88ed-ae6ecfdc62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ebecf2-495a-4948-83f4-a299ed4171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5d14f8-7251-40ac-8e95-8d99dfd953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dea796-8c93-49cb-884d-e0f7d854be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733771-a8de-4f78-b6ce-279231b04f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d1828b-04d6-4d2a-ba8d-22f17ea8b6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88e1a2-defd-443a-912c-55d8ada117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51e213-fa51-42eb-956b-78554a9863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92e04c-b660-4120-af04-a638f3fcb3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20437f-b1eb-4179-b253-1b5fd8d0ca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f3a80e-ef10-4500-ad5e-53b4db694e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dae203-08a0-426f-af4f-3fb7b0c3ea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0dbad3-b4d9-428b-94e1-1d1958bb7d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4e92b8-ca36-468e-b1b7-9975c48dd0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2026-10-02T22:54:47.571Z</dcterms:created>
  <dcterms:modified xsi:type="dcterms:W3CDTF">2026-10-02T22:54:47.571Z</dcterms:modified>
</cp:coreProperties>
</file>