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2cfed7-2dda-41ed-aab0-1f7a570517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56eee4-aced-4b01-879b-275082c18b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6b22d9-34cf-4854-9d78-430ea74f8d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695f4a-9f7c-42ab-8781-90d3478fb2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f98866-5c75-422f-b4cd-7b7e09ce18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163774-a227-4a9a-9b4b-416c7005e5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9bef84-82d0-4ac2-8153-a0f8225d2c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37b987-ce1b-48cc-a12a-a449c203ce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494d51-5735-431b-bf6a-83122df56e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eb6595-82d2-4067-b58e-a1a78422b4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a4fd20-52f4-4d06-9fd3-2503e49d89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05568f-5af2-4412-b74e-023dfb0da1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9fcf17-8716-4a36-aceb-f629fd45fd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c9e9dc-e6bc-49cf-a63c-cb3b186a33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3d40cf-78c9-4cf4-b0b9-e913aebe5e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a5bc4d-7daa-4e63-90be-35ae1c341e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8ed46d-facd-43d6-a519-65922f8286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11fe64-b5b6-4109-923c-65fadc19a6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2026-09-01T15:16:29.408Z</dcterms:created>
  <dcterms:modified xsi:type="dcterms:W3CDTF">2026-09-01T15:16:29.408Z</dcterms:modified>
</cp:coreProperties>
</file>