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a171ce-cfe8-4c13-988a-abce7a2ab8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aeacbb-83d9-42fc-986b-5b44bf960c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5cdc08-6302-4c57-bdb1-55b1be3975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572771-3576-4fab-8ff0-93b1967f34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ec6440-84f5-4d33-b2ed-99b6ad396f7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99d63b-7e38-4b05-a3ff-dd5bb9c4c8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f860d8-b71e-4de1-985c-1fe7c105e5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f38cd7-3fba-4d1b-aaad-0495231580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63e3fc-1f49-4414-97da-ca9ff3464f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f714d8-161c-4e8b-994a-c78f7b901a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fd97dce-804b-4a45-a7ae-b3529e7ff5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522e6b-1989-4956-8006-631b073c6e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b07f9c-cc6e-411a-8316-198f48005e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ab97f6-ca35-40d6-a7cc-d4049daadc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8db3f0-1b3b-4739-a003-deaeb68efe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b4a3cd-d8d6-426b-b77c-fb58b67300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29f229-b003-4908-b57e-541808f11a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b7c204-20b5-4fe2-9652-37c3e51968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8659f8-aa79-487e-b47e-ae8d692633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190186-25ae-49aa-8088-a1245f1837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2026-10-02T22:59:35.496Z</dcterms:created>
  <dcterms:modified xsi:type="dcterms:W3CDTF">2026-10-02T22:59:35.496Z</dcterms:modified>
</cp:coreProperties>
</file>