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69eb8f-8ca2-4cd8-ab24-7a958624e4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bf2b2f-0c3f-4d62-9501-df66da0db2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6e7c2e-cd3d-4fdc-bd3a-c9e853f84f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32b92f-8a97-45c6-93d3-97caf8f5ab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f64f15-a673-4952-974e-25220a4db2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b6ff6f-5477-4e72-9c0c-1c072014d5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90cbfa-9549-4892-8f16-a931c2e2d0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c63bda-cf13-4869-99d8-2064d54dee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223fb2-120f-438b-8e86-8714fac27e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9ee81c-d4bb-4da6-8f12-d892958521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94e00c-ddad-44fe-baf4-977e5b4e34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5c2d37-66d6-48c8-81d6-3018cad677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501150-b75a-44d1-a0d0-35cb2aed47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e4ec11-1833-4f48-9be6-f070e1dbbf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5c52f2-a89c-42cc-baba-d0b9d49530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b08ef9-46b5-4dd6-a2b1-22d365e450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413eec-603c-4cb3-a988-4d352c6cae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72acda-bd88-4754-9d41-055285e0ec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c61a9b-0a85-4086-98c0-87ec51456c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b6adbd-6932-4c01-ba68-da71566eb4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2026-10-01T02:42:11.327Z</dcterms:created>
  <dcterms:modified xsi:type="dcterms:W3CDTF">2026-10-01T02:42:11.327Z</dcterms:modified>
</cp:coreProperties>
</file>