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110" d="100"/>
          <a:sy n="110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999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1971b4-edce-45d7-bee6-cda8c92a6ce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94905e-6025-4240-9300-087337cc75e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e1c82d-8b94-46bf-8e7c-99ff4562da5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72c6bf-9c13-40ff-9ac7-3ed46c3024a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fc01fd-0222-4c35-b20d-88193a63af8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3d7cac-89cd-4476-b0ad-125506d0bc2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bda282-c6f9-4fe5-85b9-4c1ecfecc56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627c50-c906-47cc-bc92-8282f5a8ff9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80f0c9-0d67-4840-88ca-a48a531a7c2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62ac067-64a0-477b-bfda-cf6717d475c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312052-e645-4cd7-a58b-17ee1d48cb1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b904446-0c28-4282-8c3a-1ffc1b4c66e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1b8f1e-c271-4bd1-954a-378c936161fd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d78fde-2825-4d6a-ab7c-4d6f236df84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f0da0e-dad4-4180-b35a-80aa4d2867c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3cb125-5f3c-4a49-847a-b728e51f475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8b6c88-3c8b-44c1-8280-ee8197dcadf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c2cdfe-a7c8-4e2d-bd12-3c0f6327700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c7de0f-c903-4fc6-aa42-dd23cd5b335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727a69-28d9-414f-a197-61614f9232f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Ekran Gösterisi (16:9)</PresentationFormat>
  <Paragraphs>20</Paragraphs>
  <Slides>20</Slides>
  <Notes>20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hesabı</cp:lastModifiedBy>
  <cp:revision>2</cp:revision>
  <dcterms:created xsi:type="dcterms:W3CDTF">2026-08-31T01:36:29Z</dcterms:created>
  <dcterms:modified xsi:type="dcterms:W3CDTF">2026-08-31T01:37:00Z</dcterms:modified>
</cp:coreProperties>
</file>