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4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ype="http://schemas.openxmlformats.org/officeDocument/2006/relationships/presProps" Target="presProps.xml"/>  <Relationship Id="rId21" Type="http://schemas.openxmlformats.org/officeDocument/2006/relationships/viewProps" Target="viewProps.xml"/>  <Relationship Id="rId22" Type="http://schemas.openxmlformats.org/officeDocument/2006/relationships/theme" Target="theme/theme1.xml"/>  <Relationship Id="rId23" Type="http://schemas.openxmlformats.org/officeDocument/2006/relationships/tableStyles" Target="tableStyles.xml"/>  <Relationship Id="rId24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3905f2c-921d-47f7-932d-4c843bde20d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7ba9540-e5bd-4da3-961f-f2403dd19e3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b4b77e4-4576-4b96-b3ca-7ade3923303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5edb10e-1b59-492f-8540-c0f5f47d088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214271e-caf8-450d-b84e-92ce6caf268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89cca25-c346-489c-bb99-89d3aba0972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9b27abf-2f0d-44f2-8a68-8cb73feda7a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2c76ae5-b930-46d6-834d-706dfc22a53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ba9f0fb-6066-40a2-bb00-70b9b1290a3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c694b45-d1f7-47c8-9f6a-3895d6ea7e5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c18d182-a82c-4ca4-a108-a0632d70240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bb7f287-2313-49bc-a1c0-c2a76f9dcd7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bb8beb9-1074-4851-b308-a38608277c2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5512a82-2b6f-40a3-8c3a-d7cda1e34ce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c3e4e80-30b6-4e13-a680-31e2dcd1789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c08c75f-9151-48c8-bfa1-711ff04524e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eb4e285-b630-406a-b51b-606f088d5c5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5fb58ae-7037-4475-8eee-d00563fa98c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18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2026-09-02T00:26:40.911Z</dcterms:created>
  <dcterms:modified xsi:type="dcterms:W3CDTF">2026-09-02T00:26:40.911Z</dcterms:modified>
</cp:coreProperties>
</file>