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80075a-193f-4db1-b5e3-831b1e1e2b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66f7ea-b235-4cc1-ab17-790bd327ea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15a290-0efa-4e36-af47-222a1e3441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f0f5b9-2a83-412e-9338-5e8895172d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75e265-7f06-4659-84da-c39e5f8591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dbad35-1d2f-443f-ac80-79e1a23aba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413b67-8a16-44e0-92ad-edebdbc302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3b8281-f198-487d-a43c-fe700c331c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731008-7388-4987-a32d-5b477f1621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32409e-ecd1-4c15-8a80-83f978cede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ba02ff-df64-463a-8e77-7189d045ee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b85e3a-6614-4db6-ac4e-e1adb5ee3d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6d9bc0-5b33-4a58-8f1e-3310bbf7c1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a449e6-9a1f-42d6-82e7-85ea439aeb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ab335f-d848-4b01-b3b4-d323eb3377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8281c9-00a8-4d10-9e5c-516e10df15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667301-12d7-4ed0-97d8-56c773eb18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e7a0dd-2aca-4933-bd55-b8c475f92a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170798-db5e-4418-8108-dc15864629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07f06a-2efb-4d2e-bb91-27c1868dbe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2026-10-02T22:44:24.352Z</dcterms:created>
  <dcterms:modified xsi:type="dcterms:W3CDTF">2026-10-02T22:44:24.352Z</dcterms:modified>
</cp:coreProperties>
</file>