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09d3a4-d000-4c08-a64b-4d98aaa332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8092b9-4e04-471d-985e-2645a188de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b424c0-ba3e-4b66-bf7b-a624a19e05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bb1661-eaa2-4521-8ab3-91630f6500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357a78-e066-4feb-bf2f-576f92a5de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be5197-1e98-4ccb-874a-59f59a07e6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52dd46-8066-4f03-8a50-5113f09d3d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336f47-240d-4e2a-be2f-3877c3eb84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f116c8-94fa-441c-8f32-3a96d364c5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89c2d1-e9e2-4906-8b94-fada678ca6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63b6a6-4835-40c6-a436-e99714345c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6b56bc-ca22-4498-a55c-fedca65c58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4b0ffb-9af5-4290-9a39-28b0015865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ff063d-d655-4d0c-975c-b485cca7ee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f79f77-f92e-46e3-9208-66c918deda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836704-ef67-4925-89b3-f339ef04af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139517-0754-4762-a6d1-c2dead5c1eb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c3d3b1-f0b1-4093-b0d0-e89fae8dc3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856a8e-b47b-4512-acc2-163ef1ad83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85dfd0-9a50-4701-b2b6-e51c5087dd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41c6c7-cefe-43b0-a1ff-2c5fd501c3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eec261-da45-4025-87dc-1c5271e518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ae1e5d-86b2-411c-8314-a574989410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0b755e-eb90-4351-b1f7-049959d2fb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fea264-92e7-489a-be34-67c7d789d7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848e62-7f88-45cf-8072-ac655cad45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347c1b-e43f-492d-83e8-1509374f77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923471-7066-42b5-8184-733b3388ab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c0fd31-0ffd-42d6-adc8-4694f3af34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f7c046-0cd1-4fd2-9c9b-01e7ffd059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24b68d-84d0-4d5f-babe-96a45a0a03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94dc30-16c5-4333-8786-ce885f0337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b5e9f2-56a9-4590-9f05-9a03da141c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2a7da9-44c7-4889-8757-da2e159eef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8eb290-8727-4ce7-b1a6-688042e5f8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e89ccd-22e7-4387-aee1-f46daadae5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6eedfd-7975-4e9c-a816-e41b9be234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781da5-902b-4716-9c6d-dc717d5b07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638cfa-4f10-4ed6-a2d5-d0b352d1ba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e8c410-08fc-43ab-b0f5-2edc48202e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d389c7-8841-414a-a39b-65cb5c7efa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94bd50-105b-48ec-b99b-9b43df2dde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23489e-17d8-4e5c-91cd-c2fd4d408f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e049d3-a04a-4bb7-ad6f-e429b09408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b89cb9-11d1-4f1b-97cb-d5171a9266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226dbe-fad5-4d94-a9b7-793faa3117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33ff4e-14c7-4ea3-8146-9b0f3e0150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83d9ba-3ddf-432e-b4cf-f45b237f00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d9f59d-d7a0-4cbb-a1d2-15d27dd1ed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2dee72-87ad-4726-b2fc-3e3a622aef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2026-09-13T02:13:19.951Z</dcterms:created>
  <dcterms:modified xsi:type="dcterms:W3CDTF">2026-09-13T02:13:19.951Z</dcterms:modified>
</cp:coreProperties>
</file>