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e4074b-0dfb-4021-bc77-d22d6eca09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ae137d-a5e4-463c-aa37-87e9510ccf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b1f7fe-ce6a-432a-a02f-17a57db4ed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0cbe0a-847b-4b66-aa12-ed6265d109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36c4e7-5355-47f7-9601-34ceebf764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14112a-b0f6-4e27-aae3-621895826f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5a4115-7cce-4e89-898e-f0f15f1acf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640daf-0ebf-41db-a861-1f8c97be5c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ae84ac-8ee7-44b0-9f35-f83fe7d942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903c40-dac2-4740-a763-d0071d7a5d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48d9d5-2c83-44c7-bab5-96732d8050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8e0816-f2bb-4507-8d8b-dfc848034c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d41a5b-d0a3-4beb-bc21-b824b545c1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ec21bb-3475-4641-b898-bc7693f48a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b1607f-3127-4db5-be40-282ce7746a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d0df82-430a-4070-9fec-293469c2f3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6363cdc-edf6-4e95-91e5-a238486f75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0a26e9-f5f6-4f89-ad34-ba11714630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2026-09-02T00:02:28.140Z</dcterms:created>
  <dcterms:modified xsi:type="dcterms:W3CDTF">2026-09-02T00:02:28.140Z</dcterms:modified>
</cp:coreProperties>
</file>