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5a20d9-52c4-4a47-9240-1f0eda6d3c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62b0d5-24c2-417e-a899-bdcae7addb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c8846d-6cf6-4233-a274-232a12bd28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3f8f15-932d-46d5-a468-fde0fedcb1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f78fc8-4608-4743-ac99-ea4316bf38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fd4aa9-8188-4388-87f6-d62397ffe8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d9c95e-602b-443d-8dec-ed6e4a538c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906a91-6779-45c8-bf7b-b8f0adec9c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5a0295-42c9-4291-90f2-9f2b0e1450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2031bc-0fdb-493a-8922-661bb99209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083fa8-54b0-4700-bbab-e2b552fc61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5d8d1c-745a-44e7-9bf5-40d5ae66b8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db6c27-4ed2-4184-8781-ffe4903c9c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783ec9-7f9f-431d-9f26-360f846d68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b82d95-3c43-440f-a98d-5aaf2a8a35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64d757-ba95-47dc-a9e9-43d53eb294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2b7123-c9e4-4621-94f2-ac9cec5350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0db147-2b5c-4ba7-b006-69636da4e8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9f130e-1d42-4844-86f5-0d3ec7ad68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c908d5-bb2c-42ef-adea-1a7fd3679d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383815-4979-448d-a0d9-796bcf5106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f86644-53f0-4f89-a3bc-b40075c16f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2026-09-03T02:19:38.290Z</dcterms:created>
  <dcterms:modified xsi:type="dcterms:W3CDTF">2026-09-03T02:19:38.290Z</dcterms:modified>
</cp:coreProperties>
</file>