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notesMasterIdLst>
    <p:notesMasterId r:id="rId4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arget="slides/slide23.xml" Type="http://schemas.openxmlformats.org/officeDocument/2006/relationships/slide"/>  <Relationship Id="rId25" Target="slides/slide24.xml" Type="http://schemas.openxmlformats.org/officeDocument/2006/relationships/slide"/>  <Relationship Id="rId26" Target="slides/slide25.xml" Type="http://schemas.openxmlformats.org/officeDocument/2006/relationships/slide"/>  <Relationship Id="rId27" Target="slides/slide26.xml" Type="http://schemas.openxmlformats.org/officeDocument/2006/relationships/slide"/>  <Relationship Id="rId28" Target="slides/slide27.xml" Type="http://schemas.openxmlformats.org/officeDocument/2006/relationships/slide"/>  <Relationship Id="rId29" Target="slides/slide28.xml" Type="http://schemas.openxmlformats.org/officeDocument/2006/relationships/slide"/>  <Relationship Id="rId30" Target="slides/slide29.xml" Type="http://schemas.openxmlformats.org/officeDocument/2006/relationships/slide"/>  <Relationship Id="rId31" Target="slides/slide30.xml" Type="http://schemas.openxmlformats.org/officeDocument/2006/relationships/slide"/>  <Relationship Id="rId32" Target="slides/slide31.xml" Type="http://schemas.openxmlformats.org/officeDocument/2006/relationships/slide"/>  <Relationship Id="rId33" Target="slides/slide32.xml" Type="http://schemas.openxmlformats.org/officeDocument/2006/relationships/slide"/>  <Relationship Id="rId34" Target="slides/slide33.xml" Type="http://schemas.openxmlformats.org/officeDocument/2006/relationships/slide"/>  <Relationship Id="rId35" Target="slides/slide34.xml" Type="http://schemas.openxmlformats.org/officeDocument/2006/relationships/slide"/>  <Relationship Id="rId36" Target="slides/slide35.xml" Type="http://schemas.openxmlformats.org/officeDocument/2006/relationships/slide"/>  <Relationship Id="rId37" Target="slides/slide36.xml" Type="http://schemas.openxmlformats.org/officeDocument/2006/relationships/slide"/>  <Relationship Id="rId38" Target="slides/slide37.xml" Type="http://schemas.openxmlformats.org/officeDocument/2006/relationships/slide"/>  <Relationship Id="rId39" Target="slides/slide38.xml" Type="http://schemas.openxmlformats.org/officeDocument/2006/relationships/slide"/>  <Relationship Id="rId40" Target="slides/slide39.xml" Type="http://schemas.openxmlformats.org/officeDocument/2006/relationships/slide"/>  <Relationship Id="rId41" Target="slides/slide40.xml" Type="http://schemas.openxmlformats.org/officeDocument/2006/relationships/slide"/>  <Relationship Id="rId42" Type="http://schemas.openxmlformats.org/officeDocument/2006/relationships/presProps" Target="presProps.xml"/>  <Relationship Id="rId43" Type="http://schemas.openxmlformats.org/officeDocument/2006/relationships/viewProps" Target="viewProps.xml"/>  <Relationship Id="rId44" Type="http://schemas.openxmlformats.org/officeDocument/2006/relationships/theme" Target="theme/theme1.xml"/>  <Relationship Id="rId45" Type="http://schemas.openxmlformats.org/officeDocument/2006/relationships/tableStyles" Target="tableStyles.xml"/>  <Relationship Id="rId4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_rels/slide23.xml.rels><?xml version="1.0" encoding="UTF-8" standalone="yes"?>
<Relationships xmlns="http://schemas.openxmlformats.org/package/2006/relationships"><Relationship Id="rId1" Target="../media/image2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3.xml" Type="http://schemas.openxmlformats.org/officeDocument/2006/relationships/notesSlide"/></Relationships>
</file>

<file path=ppt/slides/_rels/slide24.xml.rels><?xml version="1.0" encoding="UTF-8" standalone="yes"?>
<Relationships xmlns="http://schemas.openxmlformats.org/package/2006/relationships"><Relationship Id="rId1" Target="../media/image2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4.xml" Type="http://schemas.openxmlformats.org/officeDocument/2006/relationships/notesSlide"/></Relationships>
</file>

<file path=ppt/slides/_rels/slide25.xml.rels><?xml version="1.0" encoding="UTF-8" standalone="yes"?>
<Relationships xmlns="http://schemas.openxmlformats.org/package/2006/relationships"><Relationship Id="rId1" Target="../media/image2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5.xml" Type="http://schemas.openxmlformats.org/officeDocument/2006/relationships/notesSlide"/></Relationships>
</file>

<file path=ppt/slides/_rels/slide26.xml.rels><?xml version="1.0" encoding="UTF-8" standalone="yes"?>
<Relationships xmlns="http://schemas.openxmlformats.org/package/2006/relationships"><Relationship Id="rId1" Target="../media/image2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6.xml" Type="http://schemas.openxmlformats.org/officeDocument/2006/relationships/notesSlide"/></Relationships>
</file>

<file path=ppt/slides/_rels/slide27.xml.rels><?xml version="1.0" encoding="UTF-8" standalone="yes"?>
<Relationships xmlns="http://schemas.openxmlformats.org/package/2006/relationships"><Relationship Id="rId1" Target="../media/image2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7.xml" Type="http://schemas.openxmlformats.org/officeDocument/2006/relationships/notesSlide"/></Relationships>
</file>

<file path=ppt/slides/_rels/slide28.xml.rels><?xml version="1.0" encoding="UTF-8" standalone="yes"?>
<Relationships xmlns="http://schemas.openxmlformats.org/package/2006/relationships"><Relationship Id="rId1" Target="../media/image2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8.xml" Type="http://schemas.openxmlformats.org/officeDocument/2006/relationships/notesSlide"/></Relationships>
</file>

<file path=ppt/slides/_rels/slide29.xml.rels><?xml version="1.0" encoding="UTF-8" standalone="yes"?>
<Relationships xmlns="http://schemas.openxmlformats.org/package/2006/relationships"><Relationship Id="rId1" Target="../media/image2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9.xml" Type="http://schemas.openxmlformats.org/officeDocument/2006/relationships/notesSlide"/></Relationships>
</file>

<file path=ppt/slides/_rels/slide30.xml.rels><?xml version="1.0" encoding="UTF-8" standalone="yes"?>
<Relationships xmlns="http://schemas.openxmlformats.org/package/2006/relationships"><Relationship Id="rId1" Target="../media/image3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0.xml" Type="http://schemas.openxmlformats.org/officeDocument/2006/relationships/notesSlide"/></Relationships>
</file>

<file path=ppt/slides/_rels/slide31.xml.rels><?xml version="1.0" encoding="UTF-8" standalone="yes"?>
<Relationships xmlns="http://schemas.openxmlformats.org/package/2006/relationships"><Relationship Id="rId1" Target="../media/image3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1.xml" Type="http://schemas.openxmlformats.org/officeDocument/2006/relationships/notesSlide"/></Relationships>
</file>

<file path=ppt/slides/_rels/slide32.xml.rels><?xml version="1.0" encoding="UTF-8" standalone="yes"?>
<Relationships xmlns="http://schemas.openxmlformats.org/package/2006/relationships"><Relationship Id="rId1" Target="../media/image3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2.xml" Type="http://schemas.openxmlformats.org/officeDocument/2006/relationships/notesSlide"/></Relationships>
</file>

<file path=ppt/slides/_rels/slide33.xml.rels><?xml version="1.0" encoding="UTF-8" standalone="yes"?>
<Relationships xmlns="http://schemas.openxmlformats.org/package/2006/relationships"><Relationship Id="rId1" Target="../media/image3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3.xml" Type="http://schemas.openxmlformats.org/officeDocument/2006/relationships/notesSlide"/></Relationships>
</file>

<file path=ppt/slides/_rels/slide34.xml.rels><?xml version="1.0" encoding="UTF-8" standalone="yes"?>
<Relationships xmlns="http://schemas.openxmlformats.org/package/2006/relationships"><Relationship Id="rId1" Target="../media/image3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4.xml" Type="http://schemas.openxmlformats.org/officeDocument/2006/relationships/notesSlide"/></Relationships>
</file>

<file path=ppt/slides/_rels/slide35.xml.rels><?xml version="1.0" encoding="UTF-8" standalone="yes"?>
<Relationships xmlns="http://schemas.openxmlformats.org/package/2006/relationships"><Relationship Id="rId1" Target="../media/image3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5.xml" Type="http://schemas.openxmlformats.org/officeDocument/2006/relationships/notesSlide"/></Relationships>
</file>

<file path=ppt/slides/_rels/slide36.xml.rels><?xml version="1.0" encoding="UTF-8" standalone="yes"?>
<Relationships xmlns="http://schemas.openxmlformats.org/package/2006/relationships"><Relationship Id="rId1" Target="../media/image3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6.xml" Type="http://schemas.openxmlformats.org/officeDocument/2006/relationships/notesSlide"/></Relationships>
</file>

<file path=ppt/slides/_rels/slide37.xml.rels><?xml version="1.0" encoding="UTF-8" standalone="yes"?>
<Relationships xmlns="http://schemas.openxmlformats.org/package/2006/relationships"><Relationship Id="rId1" Target="../media/image3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7.xml" Type="http://schemas.openxmlformats.org/officeDocument/2006/relationships/notesSlide"/></Relationships>
</file>

<file path=ppt/slides/_rels/slide38.xml.rels><?xml version="1.0" encoding="UTF-8" standalone="yes"?>
<Relationships xmlns="http://schemas.openxmlformats.org/package/2006/relationships"><Relationship Id="rId1" Target="../media/image3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8.xml" Type="http://schemas.openxmlformats.org/officeDocument/2006/relationships/notesSlide"/></Relationships>
</file>

<file path=ppt/slides/_rels/slide39.xml.rels><?xml version="1.0" encoding="UTF-8" standalone="yes"?>
<Relationships xmlns="http://schemas.openxmlformats.org/package/2006/relationships"><Relationship Id="rId1" Target="../media/image3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9.xml" Type="http://schemas.openxmlformats.org/officeDocument/2006/relationships/notesSlide"/></Relationships>
</file>

<file path=ppt/slides/_rels/slide40.xml.rels><?xml version="1.0" encoding="UTF-8" standalone="yes"?>
<Relationships xmlns="http://schemas.openxmlformats.org/package/2006/relationships"><Relationship Id="rId1" Target="../media/image4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b711e65-fa65-4936-b73a-8dfc37e0e07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4d5d623-4b5a-4d29-958e-ec9e55d9adf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68a17aa-e93a-41f5-99e4-3244d07ebea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64e0d53-d11a-4a44-ab2d-14270f954ac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6d9c1ae-a12e-4eae-9cec-a0246a20a82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0fe00e3-4afb-487b-8e55-dc880d97641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2f86978-ba30-46c2-84c9-7f169b2c140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24cb965-9b8d-40df-afa0-327e745d7a4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9df3d84-2b84-4e99-a4e4-69948a98ae9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8063bd8-e329-44e0-a7c9-dc70cc8407d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12d5679-5ace-4b59-869f-1c0b8705253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54cec1a-110d-4322-9720-5b876c70711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6bdb594-02bc-4608-ab59-03e00944d4c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edb9a64-06aa-4c11-a7e3-a66eeec5015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2b7c2bf-cb7b-45cc-a453-4f3aa79e1f3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f8e947f-9de8-4117-91aa-ce4abdfe304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eb78861-0619-486b-8642-a71f75626c2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5b93c45-30e2-4ca2-a3a4-4bb890164ca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e8c46d5-e009-41f3-9b2f-71383fac072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5964817-b3a3-4c26-bb99-dba9a1e841e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9ba60fa-ab15-4e91-9b57-c155a8b339e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61befc7-de82-4775-95ed-8311391d273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8da3302-a54e-4e0f-8c48-89d2ba01289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8dcd5dc-9ed2-4404-9e7d-d60cd92cb0c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d537550-2c34-4c3b-b3a1-473586261dd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29b6241-653d-441b-96fd-4d5e4e56603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557eeb7-fca0-4d3c-9fcf-98b8981ec60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f70f1fc-e0b3-4d25-a09c-9033ac917d1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857db4d-af4d-42a6-b909-092b413618e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437e4bc-b514-45f4-a163-6194e7ff3d4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a10ef0c-53a0-42ca-a588-9558ae56144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eeb5502-9c54-4b3a-87a9-c4ac6051268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d4c3331-78e6-4e0c-a250-055e32d8eb6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515b751-e1f3-4ca8-8748-ffd6d39694b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f2d3b29-6bdd-4e77-8a24-de588cf4556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eb7d4f3-131f-44e5-9746-f03dab3fb2c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7fa0bea-e5fc-4645-885f-aed446d6c62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739bea9-30f3-4103-96d5-044d5316f3a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d74cadd-8337-4094-9c5f-6dd294efb35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01ecb8e-35fe-4ec7-bd14-ffa58d670ac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40</Slides>
  <Notes>40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2026-09-13T00:59:12.670Z</dcterms:created>
  <dcterms:modified xsi:type="dcterms:W3CDTF">2026-09-13T00:59:12.670Z</dcterms:modified>
</cp:coreProperties>
</file>