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378626-6ff5-40ed-99b6-a6e8983ebc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4ed146-5587-4968-b51c-ca3d80da5f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179c1e-eb9c-4a4c-8a9b-84fc55baa8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5ee26d-fae3-4ee6-b56b-e71cc0d545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ffab8e-1481-49ea-b012-b871592a11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4194cd-2225-4e80-a384-3eb7f4e6a0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fe1d90-b71d-42f3-b417-da05c1102a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15b12f-5228-4bc4-a983-e1c1439a6f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1b995e-b0bb-46f0-a4c5-e6d5241a65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eea877-2018-4ccc-b371-33a208ec1d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e6f179-be9b-4334-82f9-5e79ed2624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104327-640f-45d5-84be-7cddb3bf42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7c03e4-a47f-4a1e-9212-677d5f983b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94982d-f836-48e5-bac5-fbfff61c25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83e298-6457-43be-a139-45115e0c60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a37d1b-fca8-49e6-bdb7-8413227fd3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82782d-0a99-4cbb-a740-560c84932a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c14a68-f850-4416-a546-1e21b0d16c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c4f995-a077-49d7-b567-94c63cd6ee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7677b8-e204-426c-9247-65ef37ca99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7dad79-16b1-4502-87b9-96338cd538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814bca-d473-478d-bdbf-b5338524ef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d511bf-5766-4f58-9b9e-9241398117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d41ec6-0815-49af-a6de-74366e5c0a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aedd7a-1649-4c4f-b3fa-e983b32afa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336688-3b29-4d18-a049-be09e9f54b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1fb895-c2ec-46ef-a6af-6ae4af9760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445301-3dfd-4d6b-bc6e-f299e38b0d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c0ca1a-660c-4e0c-b8d7-eb4e789950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d0306d-d278-47b5-a76f-b7015fe4ed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d2abbc-0b31-4026-9624-f59eade451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08576a-d3af-4ef8-a841-a2930fb7f6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55ef33-0bb1-4098-8f7c-e6f1495eec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9e90d9-ffe9-4f0f-becc-5daa3445fe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658c62-dc57-4fd9-9b0f-878875adf8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8c1789-d2b6-407c-a974-f88c01c13e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5a8d74-4fcb-4dc8-83e9-548451340c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ccdadb-535f-4b4b-836f-b972ea6ad8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8f982a-6515-43d9-9d11-89f4b0abc0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1651e8-1838-4f8e-ae52-40f507454b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2026-09-12T20:52:14.796Z</dcterms:created>
  <dcterms:modified xsi:type="dcterms:W3CDTF">2026-09-12T20:52:14.796Z</dcterms:modified>
</cp:coreProperties>
</file>