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e51822-c21a-44c7-8b4d-9aa1148163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1020ff-0ccf-4b13-8d27-bf6a36c419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0b74e1-65f7-4b4a-945a-e213f50436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308548-f3d1-41a0-8744-7f33298db2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a5fec6-15c0-46f3-8a46-2b535caab5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c1f527-06f4-4fe4-a017-6894427521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285b84-af15-44cb-9a61-c2a0e66703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bd6bc1-96c5-4b1a-9167-b0362aa4a9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eb50db-eeb7-4a9f-8a14-16dd856ca9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8a9bed-e8a2-4a80-9758-6fe7269622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043b3a-993b-4f40-b8ae-5200a6a4fc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12878e-d5c4-40cd-a665-964a193e18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540bb5-38e4-44d8-9488-0b1d9640a6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c32b1e-83ae-4ef1-aec2-35339a5e71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fb753e-d2d7-415d-8d67-d304978f3d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bf9253-8793-41ce-b8d6-6b627d99a8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1e7618-52d8-4a3d-9898-aa0bca6a7e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583b81-8f84-4998-b064-08bc560993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7ae1ec-2082-4167-bdac-4776c9c853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09a59f-1a9e-405e-be5c-42b68781dc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2026-10-02T23:01:56.460Z</dcterms:created>
  <dcterms:modified xsi:type="dcterms:W3CDTF">2026-10-02T23:01:56.460Z</dcterms:modified>
</cp:coreProperties>
</file>