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notesMasterIdLst>
    <p:notesMasterId r:id="rId4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arget="slides/slide22.xml" Type="http://schemas.openxmlformats.org/officeDocument/2006/relationships/slide"/>  <Relationship Id="rId24" Target="slides/slide23.xml" Type="http://schemas.openxmlformats.org/officeDocument/2006/relationships/slide"/>  <Relationship Id="rId25" Target="slides/slide24.xml" Type="http://schemas.openxmlformats.org/officeDocument/2006/relationships/slide"/>  <Relationship Id="rId26" Target="slides/slide25.xml" Type="http://schemas.openxmlformats.org/officeDocument/2006/relationships/slide"/>  <Relationship Id="rId27" Target="slides/slide26.xml" Type="http://schemas.openxmlformats.org/officeDocument/2006/relationships/slide"/>  <Relationship Id="rId28" Target="slides/slide27.xml" Type="http://schemas.openxmlformats.org/officeDocument/2006/relationships/slide"/>  <Relationship Id="rId29" Target="slides/slide28.xml" Type="http://schemas.openxmlformats.org/officeDocument/2006/relationships/slide"/>  <Relationship Id="rId30" Target="slides/slide29.xml" Type="http://schemas.openxmlformats.org/officeDocument/2006/relationships/slide"/>  <Relationship Id="rId31" Target="slides/slide30.xml" Type="http://schemas.openxmlformats.org/officeDocument/2006/relationships/slide"/>  <Relationship Id="rId32" Target="slides/slide31.xml" Type="http://schemas.openxmlformats.org/officeDocument/2006/relationships/slide"/>  <Relationship Id="rId33" Target="slides/slide32.xml" Type="http://schemas.openxmlformats.org/officeDocument/2006/relationships/slide"/>  <Relationship Id="rId34" Target="slides/slide33.xml" Type="http://schemas.openxmlformats.org/officeDocument/2006/relationships/slide"/>  <Relationship Id="rId35" Target="slides/slide34.xml" Type="http://schemas.openxmlformats.org/officeDocument/2006/relationships/slide"/>  <Relationship Id="rId36" Target="slides/slide35.xml" Type="http://schemas.openxmlformats.org/officeDocument/2006/relationships/slide"/>  <Relationship Id="rId37" Target="slides/slide36.xml" Type="http://schemas.openxmlformats.org/officeDocument/2006/relationships/slide"/>  <Relationship Id="rId38" Target="slides/slide37.xml" Type="http://schemas.openxmlformats.org/officeDocument/2006/relationships/slide"/>  <Relationship Id="rId39" Target="slides/slide38.xml" Type="http://schemas.openxmlformats.org/officeDocument/2006/relationships/slide"/>  <Relationship Id="rId40" Target="slides/slide39.xml" Type="http://schemas.openxmlformats.org/officeDocument/2006/relationships/slide"/>  <Relationship Id="rId41" Target="slides/slide40.xml" Type="http://schemas.openxmlformats.org/officeDocument/2006/relationships/slide"/>  <Relationship Id="rId42" Type="http://schemas.openxmlformats.org/officeDocument/2006/relationships/presProps" Target="presProps.xml"/>  <Relationship Id="rId43" Type="http://schemas.openxmlformats.org/officeDocument/2006/relationships/viewProps" Target="viewProps.xml"/>  <Relationship Id="rId44" Type="http://schemas.openxmlformats.org/officeDocument/2006/relationships/theme" Target="theme/theme1.xml"/>  <Relationship Id="rId45" Type="http://schemas.openxmlformats.org/officeDocument/2006/relationships/tableStyles" Target="tableStyles.xml"/>  <Relationship Id="rId4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1" Target="../media/image2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2.xml" Type="http://schemas.openxmlformats.org/officeDocument/2006/relationships/notesSlide"/></Relationships>
</file>

<file path=ppt/slides/_rels/slide23.xml.rels><?xml version="1.0" encoding="UTF-8" standalone="yes"?>
<Relationships xmlns="http://schemas.openxmlformats.org/package/2006/relationships"><Relationship Id="rId1" Target="../media/image2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3.xml" Type="http://schemas.openxmlformats.org/officeDocument/2006/relationships/notesSlide"/></Relationships>
</file>

<file path=ppt/slides/_rels/slide24.xml.rels><?xml version="1.0" encoding="UTF-8" standalone="yes"?>
<Relationships xmlns="http://schemas.openxmlformats.org/package/2006/relationships"><Relationship Id="rId1" Target="../media/image2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4.xml" Type="http://schemas.openxmlformats.org/officeDocument/2006/relationships/notesSlide"/></Relationships>
</file>

<file path=ppt/slides/_rels/slide25.xml.rels><?xml version="1.0" encoding="UTF-8" standalone="yes"?>
<Relationships xmlns="http://schemas.openxmlformats.org/package/2006/relationships"><Relationship Id="rId1" Target="../media/image2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5.xml" Type="http://schemas.openxmlformats.org/officeDocument/2006/relationships/notesSlide"/></Relationships>
</file>

<file path=ppt/slides/_rels/slide26.xml.rels><?xml version="1.0" encoding="UTF-8" standalone="yes"?>
<Relationships xmlns="http://schemas.openxmlformats.org/package/2006/relationships"><Relationship Id="rId1" Target="../media/image2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6.xml" Type="http://schemas.openxmlformats.org/officeDocument/2006/relationships/notesSlide"/></Relationships>
</file>

<file path=ppt/slides/_rels/slide27.xml.rels><?xml version="1.0" encoding="UTF-8" standalone="yes"?>
<Relationships xmlns="http://schemas.openxmlformats.org/package/2006/relationships"><Relationship Id="rId1" Target="../media/image2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7.xml" Type="http://schemas.openxmlformats.org/officeDocument/2006/relationships/notesSlide"/></Relationships>
</file>

<file path=ppt/slides/_rels/slide28.xml.rels><?xml version="1.0" encoding="UTF-8" standalone="yes"?>
<Relationships xmlns="http://schemas.openxmlformats.org/package/2006/relationships"><Relationship Id="rId1" Target="../media/image2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8.xml" Type="http://schemas.openxmlformats.org/officeDocument/2006/relationships/notesSlide"/></Relationships>
</file>

<file path=ppt/slides/_rels/slide29.xml.rels><?xml version="1.0" encoding="UTF-8" standalone="yes"?>
<Relationships xmlns="http://schemas.openxmlformats.org/package/2006/relationships"><Relationship Id="rId1" Target="../media/image2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9.xml" Type="http://schemas.openxmlformats.org/officeDocument/2006/relationships/notesSlide"/></Relationships>
</file>

<file path=ppt/slides/_rels/slide30.xml.rels><?xml version="1.0" encoding="UTF-8" standalone="yes"?>
<Relationships xmlns="http://schemas.openxmlformats.org/package/2006/relationships"><Relationship Id="rId1" Target="../media/image3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0.xml" Type="http://schemas.openxmlformats.org/officeDocument/2006/relationships/notesSlide"/></Relationships>
</file>

<file path=ppt/slides/_rels/slide31.xml.rels><?xml version="1.0" encoding="UTF-8" standalone="yes"?>
<Relationships xmlns="http://schemas.openxmlformats.org/package/2006/relationships"><Relationship Id="rId1" Target="../media/image3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1.xml" Type="http://schemas.openxmlformats.org/officeDocument/2006/relationships/notesSlide"/></Relationships>
</file>

<file path=ppt/slides/_rels/slide32.xml.rels><?xml version="1.0" encoding="UTF-8" standalone="yes"?>
<Relationships xmlns="http://schemas.openxmlformats.org/package/2006/relationships"><Relationship Id="rId1" Target="../media/image3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2.xml" Type="http://schemas.openxmlformats.org/officeDocument/2006/relationships/notesSlide"/></Relationships>
</file>

<file path=ppt/slides/_rels/slide33.xml.rels><?xml version="1.0" encoding="UTF-8" standalone="yes"?>
<Relationships xmlns="http://schemas.openxmlformats.org/package/2006/relationships"><Relationship Id="rId1" Target="../media/image3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3.xml" Type="http://schemas.openxmlformats.org/officeDocument/2006/relationships/notesSlide"/></Relationships>
</file>

<file path=ppt/slides/_rels/slide34.xml.rels><?xml version="1.0" encoding="UTF-8" standalone="yes"?>
<Relationships xmlns="http://schemas.openxmlformats.org/package/2006/relationships"><Relationship Id="rId1" Target="../media/image3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4.xml" Type="http://schemas.openxmlformats.org/officeDocument/2006/relationships/notesSlide"/></Relationships>
</file>

<file path=ppt/slides/_rels/slide35.xml.rels><?xml version="1.0" encoding="UTF-8" standalone="yes"?>
<Relationships xmlns="http://schemas.openxmlformats.org/package/2006/relationships"><Relationship Id="rId1" Target="../media/image3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5.xml" Type="http://schemas.openxmlformats.org/officeDocument/2006/relationships/notesSlide"/></Relationships>
</file>

<file path=ppt/slides/_rels/slide36.xml.rels><?xml version="1.0" encoding="UTF-8" standalone="yes"?>
<Relationships xmlns="http://schemas.openxmlformats.org/package/2006/relationships"><Relationship Id="rId1" Target="../media/image3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6.xml" Type="http://schemas.openxmlformats.org/officeDocument/2006/relationships/notesSlide"/></Relationships>
</file>

<file path=ppt/slides/_rels/slide37.xml.rels><?xml version="1.0" encoding="UTF-8" standalone="yes"?>
<Relationships xmlns="http://schemas.openxmlformats.org/package/2006/relationships"><Relationship Id="rId1" Target="../media/image3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7.xml" Type="http://schemas.openxmlformats.org/officeDocument/2006/relationships/notesSlide"/></Relationships>
</file>

<file path=ppt/slides/_rels/slide38.xml.rels><?xml version="1.0" encoding="UTF-8" standalone="yes"?>
<Relationships xmlns="http://schemas.openxmlformats.org/package/2006/relationships"><Relationship Id="rId1" Target="../media/image3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8.xml" Type="http://schemas.openxmlformats.org/officeDocument/2006/relationships/notesSlide"/></Relationships>
</file>

<file path=ppt/slides/_rels/slide39.xml.rels><?xml version="1.0" encoding="UTF-8" standalone="yes"?>
<Relationships xmlns="http://schemas.openxmlformats.org/package/2006/relationships"><Relationship Id="rId1" Target="../media/image3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9.xml" Type="http://schemas.openxmlformats.org/officeDocument/2006/relationships/notesSlide"/></Relationships>
</file>

<file path=ppt/slides/_rels/slide40.xml.rels><?xml version="1.0" encoding="UTF-8" standalone="yes"?>
<Relationships xmlns="http://schemas.openxmlformats.org/package/2006/relationships"><Relationship Id="rId1" Target="../media/image4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bf0af34-f9d1-4367-a99c-7d96ffddbf2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b1151e2-0731-43bb-a169-2bacb6e377d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c319cc5-f246-41f8-acaa-74192535fa7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e08bfd8-87fc-41b8-8959-52d8d43f7fb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ebe8888-a832-40d3-a9a5-df8e1987ebd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f04e2b9-d558-4d0f-a787-3e6d8210d6d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6359738-fc81-4c91-bdf4-d1f77c6c84f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ffc96a2-e7dd-4ae0-9cbf-a2a9a6a7d3c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35aaf9d-68ba-45ca-affc-59978e51ad5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e2a4cb6-27f0-4e02-a2c3-f07dcd97f14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93df148-cf9e-4a9e-9d2e-e76dd4f54d8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36082ba-7660-4065-985e-c330005cc65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1facef9-d7e5-4d13-b7eb-b32f64aad54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8761817-916a-4549-a3a9-6ac62b09217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937e8dc-dc7c-4143-a269-dceaa9862a7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df792da-3118-4cc5-8cfe-2077de92f23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49b645c-6ea8-48cc-ad11-077a196db73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1667eb1-6d69-44aa-8656-1bf53e5f093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b028ec7-c160-49c5-b8da-d9c0171fda0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f6f91f3-f5dd-48d7-97a2-9b8df00ee82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0e2436f-5d73-4460-a388-c3d55286a56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065aca1-ce57-4fb9-9119-a59df8d4fc5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f3d4b55-5eb3-4725-88b4-1f93421cc34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1de7ac7-d43d-4a6e-8789-b00d944b163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bdf2de2-6fda-4c52-a8bc-494a7b56382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bb68306-0d26-45cb-a662-2594327482d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b779773-7cd6-4365-9782-69012fdecc0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aa5fceb-9e3a-47b1-9a8e-4494c847a52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dc4257d-dca1-46a7-9e49-0a0b562a818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a926098-70f9-4282-954d-71fd93cfd1d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afcbbc9-a6ba-43ce-ac8c-16869bfb1f1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decdb35-6af4-4602-9bc6-50fac5fd57a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f1371c5-25a2-409c-b498-91e2e65ea0c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4b70fdd-97a0-4629-8ce6-be9fb597363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ec8d2d0-40da-4235-b8f0-a5f40430849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70307b4-7aca-41ff-9d48-9d91b8fd3ad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7d24e85-3c72-4a64-bea8-77ad4fa851e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f214f38-ad1a-48fe-a408-fdd646f86c1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09ae211-d745-46b9-8696-887b4dd4fec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14fa888-73fc-4a39-8ba5-bb94eecbbad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40</Slides>
  <Notes>40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2026-09-12T20:46:20.249Z</dcterms:created>
  <dcterms:modified xsi:type="dcterms:W3CDTF">2026-09-12T20:46:20.249Z</dcterms:modified>
</cp:coreProperties>
</file>