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8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ype="http://schemas.openxmlformats.org/officeDocument/2006/relationships/presProps" Target="presProps.xml"/>  <Relationship Id="rId25" Type="http://schemas.openxmlformats.org/officeDocument/2006/relationships/viewProps" Target="viewProps.xml"/>  <Relationship Id="rId26" Type="http://schemas.openxmlformats.org/officeDocument/2006/relationships/theme" Target="theme/theme1.xml"/>  <Relationship Id="rId27" Type="http://schemas.openxmlformats.org/officeDocument/2006/relationships/tableStyles" Target="tableStyles.xml"/>  <Relationship Id="rId28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1f2ff17-8386-4d24-b130-9dbc8e04d6e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a00dc03-89c3-44dc-a85e-03082238db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e20502-c358-4cdc-8291-12879c6e69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1fe8d4e-424b-4b80-a086-01390a4461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c33125c-c5e0-45bf-a74c-c734cc5fee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e03fc5-bbe0-4c0c-8b36-e04427c313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84fc75-91cc-4e81-8f77-bd164e32d3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49edb5-c9ef-458c-92ee-a35041dae5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e3e650-c872-4cf4-ac65-712f5a61cb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ad342ac-70d7-40d4-bbac-a67dadf6c5f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e7ff4a-8cf0-4ec4-962e-d526fc2292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eb9fad-9f36-4288-95b4-f8b0d94e37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cd86f8-1df1-469e-ae02-c064ed9105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2c65d6-6495-4b7a-91c5-df756fbaf5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cf157bc-771c-40cd-b5d3-9f0c7e2e80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41045d-06ab-4ffe-9963-5bb7c77daf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bdc594-cc8e-43f7-a3e3-2a2964d4bc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fb5643-a92e-4df8-b74c-dc1aec630f2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cbaf87-c503-4850-8e56-6522dc2991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78d21ab-0272-4408-9cd0-5b0555de91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2ae50ae-1ed0-404c-a739-ab3938262d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4022112-aec5-43c2-9c5d-5e73a2dcb9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2026-09-03T01:45:55.187Z</dcterms:created>
  <dcterms:modified xsi:type="dcterms:W3CDTF">2026-09-03T01:45:55.187Z</dcterms:modified>
</cp:coreProperties>
</file>