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d1af98-6d4b-41ae-9dac-513d57fcb3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bf806a-86c1-4dd9-985e-cb9cd614ea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0c11f4-9721-4d7a-b3ff-756d4f28af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a95162-290e-4906-9893-824681bb32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b93229-ca6f-4c6a-a121-2eef3e0ab6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8cd667-5b55-49f6-92c1-c988a495b8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495a8a-c158-4885-b6f8-ab37c71b3f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34201c-1962-4efd-bcf6-0683bb526a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c362f5-8a1d-4c0b-9f8b-75517ad7b1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2a270e-6c57-4bfa-bbff-d06f9cd1ba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86f2fd-2653-476a-8944-b5bcf7e51c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ac5b77-6bf5-4657-8776-36df04cb84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481637-ec69-4c09-8d4f-0dd642c354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630377-4cd8-4f59-be61-08b7943aef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0a1bd4-6a47-4cb6-a37a-1f45f88c59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66699a-d80d-48da-9de6-09fd093f68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8baba8-c67a-4e02-8a5e-d4ce42df13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9b2edc-4572-42b5-8038-3973ec746f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260398-c487-4530-a45b-568b0a1707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191224-d7f6-4479-b00f-8b8e20695b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6c31b3-060d-4769-86ea-43cdf329a3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60008e-d824-4535-b019-b920302042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2026-09-03T02:32:47.927Z</dcterms:created>
  <dcterms:modified xsi:type="dcterms:W3CDTF">2026-09-03T02:32:47.927Z</dcterms:modified>
</cp:coreProperties>
</file>