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d6151a-2d86-4412-8cdd-60927d574f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72f807-ba5f-4f00-851c-72a27ce45f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98e591-b303-4aaf-b1d8-1509828dc4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07361c-19f4-4711-bf25-0bb679e565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8c987e-9c11-4931-9216-5a8d3e53d7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a795d7-17a1-4c8f-9600-1d5e7359be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66aacc-438b-49b1-bd59-eef3990460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cbd695-a14b-4797-8b67-0614f48743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a141cb-8c90-47b6-a7d4-59d51aad7a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c044b3-9e7f-4593-a207-dbeff4be9c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873aa1-bbc8-4ec7-8f57-15f369300c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7508e8-5cb6-412b-b0a6-9ab40f7f99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b7da72-36a0-40fa-84f0-b25a11c7be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931ff7-cd27-443a-995a-183d996d00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4b7a41-90bf-40e0-947e-733b8e7802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2d3f6b-46d4-4400-99d4-9e8cfc4002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ab8dce-1c7f-4e86-8076-ecba960f02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952dac-4674-49af-bc6b-cc0771ac03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501dfc-046f-4b24-a10a-6ad6d3da71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1b322e-277e-4681-b2b6-be3c3c3a9d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2026-10-01T02:08:20.187Z</dcterms:created>
  <dcterms:modified xsi:type="dcterms:W3CDTF">2026-10-01T02:08:20.187Z</dcterms:modified>
</cp:coreProperties>
</file>