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72889b-2435-4f12-8702-9ac0240038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69ebae-33bf-4a59-88c6-dc608d34b1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6f9f10-a220-4194-b614-473bcdfd61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65cfb0-f861-4831-bcb0-b78e5c33c0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15f09c-d0f6-4478-98fb-90af2cbe58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71aafc-89c4-4df2-a1d2-748bd3989d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d43fbc-547b-4ead-ac2c-a194c5a4ab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4d8611-b981-4d8e-866d-5e7c1aa2ed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546640-a314-4556-a044-a27b6291d7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d8a885-efbd-4ae6-b6e1-4d6dc567ee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aa00b9-8471-4872-b16b-0059bcdeb0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f195d9-46c0-437b-af91-c427d63efc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f6f44b-e121-4110-95f3-6471ecde09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d41e38-ca10-402e-b564-451b667cf5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3d8f42-69ed-446b-9e40-75f617ff90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b0c8db-e684-4179-a879-2a1837c8bb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97c9d5-46ec-4471-9ac2-1b97131630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ef8e2a-b635-4d45-b18d-3f8a1564ee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914793-3b10-4888-8bb5-a9da5e2a90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de01f5-af44-4ad4-9623-82a61e2b56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2744bf-7562-4894-aab4-413e71693a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8fb2a2-e660-4626-83d8-1ec0d199ad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2026-09-03T23:21:24.425Z</dcterms:created>
  <dcterms:modified xsi:type="dcterms:W3CDTF">2026-09-03T23:21:24.426Z</dcterms:modified>
</cp:coreProperties>
</file>