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5fcfaf-4a50-4b87-a554-2d975d027d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d0f5dd-b6c7-4305-9121-8b591e08bb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b342c5-b238-485e-b056-e7f5c19c44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22b45f-ede4-43f2-a7dd-33af5ad9de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ff00ed-7fa4-4ae1-bbd7-d61ea68b42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1446d1-0c07-4551-965f-6f5cafc37b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7be953-f024-4809-a571-fcfed1cbaa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ebdf67-dd2e-4b27-892e-47cad6e705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dac6ce-7235-4bef-aa89-0f68b73c01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1261d2-ece6-4334-819e-885069e9c4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8fce0c-8e80-4d0c-bbac-7655e6aea6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7fe0b1-2c17-4dfb-988c-5401b091d3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d71730-9b6c-4a4a-85a4-de2e46f19c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660da4-c568-41e2-b263-a61a8b6444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88ef72-aa18-451a-b0f3-528f6aeec9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a0adbb-aa18-4d28-8108-f7a0d18f4c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ce0665-46ce-4c22-9b97-875fa99af7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6b706bc-dcae-4579-bb29-a52d7c80dd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2026-09-01T23:56:53.787Z</dcterms:created>
  <dcterms:modified xsi:type="dcterms:W3CDTF">2026-09-01T23:56:53.787Z</dcterms:modified>
</cp:coreProperties>
</file>