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95b0e6-44b8-4e3f-aeeb-8345bc6638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68dd52-8f63-48fa-b930-2e63be4368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f8bf4a-d392-4a11-af23-6b4a7a33c5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aa9e03-3f7b-4241-bcb3-b89ebf80b1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e5e28c-df3a-4cf4-b15a-d3582d8ca1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a29799-5f09-441f-84a6-518bc26b7b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5e607b-d0a8-4be0-b909-0b7d01e07f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adc564-2f66-45f7-9137-93343f6499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704411-f53f-4b28-b28d-a336b38e7a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de8e26-f737-41f6-b851-fdba7cad1e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ab926a-b8e0-4813-a5ea-fdf89b5df1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1edc4c-db96-49c8-a8a8-1eb792727e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6d74f8-7bad-44c1-8425-e34be62b4c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2c2b4a-50d3-4b4d-9e75-814cf96130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fc5c37-85e2-464a-8cf3-bfcb433300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04ce52-64fa-402b-b4a4-175ad1b072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3bbfc9-dc81-4c94-9a93-046ad81d3f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633dcd-5ab2-4184-b6df-22ae4e4213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608603-fe3b-476e-a7f8-01eaa96ef8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2026-10-01T01:09:32.651Z</dcterms:created>
  <dcterms:modified xsi:type="dcterms:W3CDTF">2026-10-01T01:09:32.651Z</dcterms:modified>
</cp:coreProperties>
</file>