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ype="http://schemas.openxmlformats.org/officeDocument/2006/relationships/presProps" Target="presProps.xml"/>  <Relationship Id="rId33" Type="http://schemas.openxmlformats.org/officeDocument/2006/relationships/viewProps" Target="viewProps.xml"/>  <Relationship Id="rId34" Type="http://schemas.openxmlformats.org/officeDocument/2006/relationships/theme" Target="theme/theme1.xml"/>  <Relationship Id="rId35" Type="http://schemas.openxmlformats.org/officeDocument/2006/relationships/tableStyles" Target="tableStyles.xml"/>  <Relationship Id="rId3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470894-83eb-4b52-86ae-7bcbe963c2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ba53aa-2a53-4d06-bdde-583a8927d7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64c14c-9e9c-49c6-b157-8229bc5b3d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796a1e-27bf-4185-8dc4-f5fb15ce82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b24a98-a0f3-4130-9fcb-c7c3544c60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52290b-41f7-4dca-8b36-b419e1945a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59069f-fbf9-48cd-b228-415be89c53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a7128f-2ecd-47ed-80c1-059f546a65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6d76ed-a25d-4dc1-bda6-de5965be5a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2b864a-fe2b-43dd-8683-18bf4112fa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9a4c06-366f-4423-b453-0b03fbec5d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f3ec66-1794-4657-bb56-ff8c6708a2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af06aa-2474-4ac1-9238-6a283bec54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b4609c-0306-4ce1-83c9-ae46bb6f4a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52a9c6-96b3-4485-9081-80c297e4f4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b4af8a-49b8-4aaf-8e15-ada31fcd56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f75a8f-9e79-44d4-9b93-d33642bdb8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912893-88d9-40c0-b85b-c21f192605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6460ce-3b7a-44e5-96b8-93c972b11a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33b7af-c992-4d29-b25c-c56bfecdcc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ea9f1f-2e6a-4f76-98ac-242afa0352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f070cc-7b78-4778-99e3-40127f47ef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8a925d-0d20-4c19-a7c4-24e19c934b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f57a32-5aed-4b5f-a12d-e97027324d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9e93d6-1cc9-4d38-ac79-f1fc85fb57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7b8376-38d9-4803-8dd4-960fb3d0a2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088734-c6c8-4f29-8f5a-e6a1f02276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b4cadd-5203-4898-b55c-449804499f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237b49-c798-485b-bdbc-4ea67a3afd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053ecd-7da1-4e15-8f09-e0a976c8dd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2026-09-12T20:18:39.379Z</dcterms:created>
  <dcterms:modified xsi:type="dcterms:W3CDTF">2026-09-12T20:18:39.379Z</dcterms:modified>
</cp:coreProperties>
</file>