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23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ype="http://schemas.openxmlformats.org/officeDocument/2006/relationships/presProps" Target="presProps.xml"/>  <Relationship Id="rId20" Type="http://schemas.openxmlformats.org/officeDocument/2006/relationships/viewProps" Target="viewProps.xml"/>  <Relationship Id="rId21" Type="http://schemas.openxmlformats.org/officeDocument/2006/relationships/theme" Target="theme/theme1.xml"/>  <Relationship Id="rId22" Type="http://schemas.openxmlformats.org/officeDocument/2006/relationships/tableStyles" Target="tableStyles.xml"/>  <Relationship Id="rId23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2464da-46ab-4bbf-a35c-2a03757945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510e820-cc14-4c91-8fc5-9c2ea9c5c6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7c2737-5949-4629-8b43-cb2e081c97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104a38-a675-4075-b8fb-2a1312a16e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008945-564e-4eb8-8f39-974c1f2fe9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617267-9a53-4441-9aed-c7cb39f53e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0626b6-de59-4cf2-9e40-8cf3f65a0d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4e4113-0510-4a2a-959b-50e6ba2be8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7b0c55-d23a-48d5-bb0f-1f7228401f0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06e82f-e7c3-4f9b-8f4f-d6041a6b59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f695a8-3970-4152-b7c2-8a386de066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d895df-defa-4650-9164-565030b0d1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e00dbf-d1a6-4cbe-8a5f-b522b30868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54b8ff-51fb-435b-9e83-75638916bb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7b33ec-7b57-4dd2-bd47-000bf74b89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cb891d-467b-4f6b-86eb-be84bbbeb0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a46597-37b4-4a78-a1d5-735f0d12e0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2026-09-02T00:05:45.229Z</dcterms:created>
  <dcterms:modified xsi:type="dcterms:W3CDTF">2026-09-02T00:05:45.229Z</dcterms:modified>
</cp:coreProperties>
</file>