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ba9346-3b70-453a-9b32-e20415251b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c8c65f-182a-4600-b154-f561ef45fc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925825-be5e-4639-80c2-2983730718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797a79-c517-4887-97fa-a1b720c4f6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a84e6e-5874-4124-8de0-88c33903f4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1082bc-cb1f-4ed4-8984-2dc7a06b37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5d76ed-5af0-4bb3-a686-dc76b71e77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de9e17-c3d1-43d4-80d0-326f8e0124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888d69-642c-4c39-9eb6-02cb4f0259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f18442-d761-4d6c-b3ab-636b87bca8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ac76c4-6796-4ac2-87af-39341e16a9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be3a78-5eeb-41c0-927e-3c2521123b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6afc3c-00ce-4540-951a-1bc7ff3e60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d02025-fd9c-4ebf-abd4-fb16fae478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45e278-d8ef-453c-921b-68bd5c7702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deec67-4485-4530-8664-a5e16c3e61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d25f9b-8136-4e1e-817f-3d45413b5b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a6f5bd-b1a5-4b26-aacd-83cff1553e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2026-08-29T13:15:08.869Z</dcterms:created>
  <dcterms:modified xsi:type="dcterms:W3CDTF">2026-08-29T13:15:08.869Z</dcterms:modified>
</cp:coreProperties>
</file>