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8c3a03-d93c-4b65-afde-eee5cfeed1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65e514-0b9f-4cbb-976f-667b54b368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19f55ac-b669-4407-8e09-8eb781d345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9db8b9-d309-4be8-84d6-2014c7965c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47fdfec-9f49-4cea-ba5a-a9ef0da64c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e95006-b108-4789-9980-ff5a422909f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02469e-2ffa-4232-a95f-908a316e98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7573804-a89c-4d0a-bed3-24df08edc8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2f70a26-1540-4334-b5b7-256ba784a2d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02ef66a-b5ee-4987-a358-e5983833a7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6f30bd-1307-4069-874e-a4a5bf61dd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1faf2b-7690-4c37-936c-ec41226b36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0c8916-7f91-4d34-b541-f6feb33932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5b77af-cdd3-42c8-8ebd-4972efd2c04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b3b1ae3-d8c9-4469-b2e6-23f0f43cb1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1f0e852-4d4a-402b-a3e6-3ae5090c841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96b89d-6b5f-4122-8a18-22934d525d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9ad105-5227-4eaa-9fa5-ef20ca0ba1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dcf5409-fda6-4f1a-9a21-1cdeb9016d8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28fe18-fb6c-4b08-811c-e4344e1582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8825fc8-a81e-435c-9230-042161dd0d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2026-08-31T01:48:37.742Z</dcterms:created>
  <dcterms:modified xsi:type="dcterms:W3CDTF">2026-08-31T01:48:37.742Z</dcterms:modified>
</cp:coreProperties>
</file>