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6f8d25-7297-4322-85c0-b20b9732112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1a4cc8-e0aa-4c47-b5cf-2bcc7de907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8335cb-e937-4409-9cd0-a4c35bee50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cb1e15a-25e8-4d6f-b0c0-10260ac8f9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e48436-c637-458f-a861-002ee66674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721418-b055-46fc-991b-6ac4854143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f39671-ed0e-45ab-8e8c-d6c850bd9a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bd2b4f-9951-477b-bf9f-c58a4da7a7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c4e44c-ceda-4e00-aa8a-231b86ff530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6939c7-0ce1-47e8-a62a-58bcd47bde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5dbc7f-295e-4ebb-a696-969fe40709e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32fe91-d5c1-4231-88e0-88a2040d4cc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1092ad-95cc-466d-bbfe-9413c2436a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54d71c-c485-4479-b7eb-26191adaf8b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ffc81e-9009-4bf3-bd2d-4e90135731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4ced16-c3b7-499a-91e5-5426445c3d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8cd486-ca5c-4fc7-9efd-4aa32bc087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bdbc968-0842-4bdc-87d5-5c4eb30551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2026-08-29T13:03:16.664Z</dcterms:created>
  <dcterms:modified xsi:type="dcterms:W3CDTF">2026-08-29T13:03:16.664Z</dcterms:modified>
</cp:coreProperties>
</file>