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</p:sldIdLst>
  <p:notesMasterIdLst>
    <p:notesMasterId r:id="rId5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arget="slides/slide22.xml" Type="http://schemas.openxmlformats.org/officeDocument/2006/relationships/slide"/>  <Relationship Id="rId24" Target="slides/slide23.xml" Type="http://schemas.openxmlformats.org/officeDocument/2006/relationships/slide"/>  <Relationship Id="rId25" Target="slides/slide24.xml" Type="http://schemas.openxmlformats.org/officeDocument/2006/relationships/slide"/>  <Relationship Id="rId26" Target="slides/slide25.xml" Type="http://schemas.openxmlformats.org/officeDocument/2006/relationships/slide"/>  <Relationship Id="rId27" Target="slides/slide26.xml" Type="http://schemas.openxmlformats.org/officeDocument/2006/relationships/slide"/>  <Relationship Id="rId28" Target="slides/slide27.xml" Type="http://schemas.openxmlformats.org/officeDocument/2006/relationships/slide"/>  <Relationship Id="rId29" Target="slides/slide28.xml" Type="http://schemas.openxmlformats.org/officeDocument/2006/relationships/slide"/>  <Relationship Id="rId30" Target="slides/slide29.xml" Type="http://schemas.openxmlformats.org/officeDocument/2006/relationships/slide"/>  <Relationship Id="rId31" Target="slides/slide30.xml" Type="http://schemas.openxmlformats.org/officeDocument/2006/relationships/slide"/>  <Relationship Id="rId32" Target="slides/slide31.xml" Type="http://schemas.openxmlformats.org/officeDocument/2006/relationships/slide"/>  <Relationship Id="rId33" Target="slides/slide32.xml" Type="http://schemas.openxmlformats.org/officeDocument/2006/relationships/slide"/>  <Relationship Id="rId34" Target="slides/slide33.xml" Type="http://schemas.openxmlformats.org/officeDocument/2006/relationships/slide"/>  <Relationship Id="rId35" Target="slides/slide34.xml" Type="http://schemas.openxmlformats.org/officeDocument/2006/relationships/slide"/>  <Relationship Id="rId36" Target="slides/slide35.xml" Type="http://schemas.openxmlformats.org/officeDocument/2006/relationships/slide"/>  <Relationship Id="rId37" Target="slides/slide36.xml" Type="http://schemas.openxmlformats.org/officeDocument/2006/relationships/slide"/>  <Relationship Id="rId38" Target="slides/slide37.xml" Type="http://schemas.openxmlformats.org/officeDocument/2006/relationships/slide"/>  <Relationship Id="rId39" Target="slides/slide38.xml" Type="http://schemas.openxmlformats.org/officeDocument/2006/relationships/slide"/>  <Relationship Id="rId40" Target="slides/slide39.xml" Type="http://schemas.openxmlformats.org/officeDocument/2006/relationships/slide"/>  <Relationship Id="rId41" Target="slides/slide40.xml" Type="http://schemas.openxmlformats.org/officeDocument/2006/relationships/slide"/>  <Relationship Id="rId42" Target="slides/slide41.xml" Type="http://schemas.openxmlformats.org/officeDocument/2006/relationships/slide"/>  <Relationship Id="rId43" Target="slides/slide42.xml" Type="http://schemas.openxmlformats.org/officeDocument/2006/relationships/slide"/>  <Relationship Id="rId44" Target="slides/slide43.xml" Type="http://schemas.openxmlformats.org/officeDocument/2006/relationships/slide"/>  <Relationship Id="rId45" Target="slides/slide44.xml" Type="http://schemas.openxmlformats.org/officeDocument/2006/relationships/slide"/>  <Relationship Id="rId46" Target="slides/slide45.xml" Type="http://schemas.openxmlformats.org/officeDocument/2006/relationships/slide"/>  <Relationship Id="rId47" Target="slides/slide46.xml" Type="http://schemas.openxmlformats.org/officeDocument/2006/relationships/slide"/>  <Relationship Id="rId48" Target="slides/slide47.xml" Type="http://schemas.openxmlformats.org/officeDocument/2006/relationships/slide"/>  <Relationship Id="rId49" Target="slides/slide48.xml" Type="http://schemas.openxmlformats.org/officeDocument/2006/relationships/slide"/>  <Relationship Id="rId50" Target="slides/slide49.xml" Type="http://schemas.openxmlformats.org/officeDocument/2006/relationships/slide"/>  <Relationship Id="rId51" Target="slides/slide50.xml" Type="http://schemas.openxmlformats.org/officeDocument/2006/relationships/slide"/>  <Relationship Id="rId52" Type="http://schemas.openxmlformats.org/officeDocument/2006/relationships/presProps" Target="presProps.xml"/>  <Relationship Id="rId53" Type="http://schemas.openxmlformats.org/officeDocument/2006/relationships/viewProps" Target="viewProps.xml"/>  <Relationship Id="rId54" Type="http://schemas.openxmlformats.org/officeDocument/2006/relationships/theme" Target="theme/theme1.xml"/>  <Relationship Id="rId55" Type="http://schemas.openxmlformats.org/officeDocument/2006/relationships/tableStyles" Target="tableStyles.xml"/>  <Relationship Id="rId5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2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4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9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1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4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5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6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7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8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9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_rels/slide22.xml.rels><?xml version="1.0" encoding="UTF-8" standalone="yes"?>
<Relationships xmlns="http://schemas.openxmlformats.org/package/2006/relationships"><Relationship Id="rId1" Target="../media/image2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2.xml" Type="http://schemas.openxmlformats.org/officeDocument/2006/relationships/notesSlide"/></Relationships>
</file>

<file path=ppt/slides/_rels/slide23.xml.rels><?xml version="1.0" encoding="UTF-8" standalone="yes"?>
<Relationships xmlns="http://schemas.openxmlformats.org/package/2006/relationships"><Relationship Id="rId1" Target="../media/image2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3.xml" Type="http://schemas.openxmlformats.org/officeDocument/2006/relationships/notesSlide"/></Relationships>
</file>

<file path=ppt/slides/_rels/slide24.xml.rels><?xml version="1.0" encoding="UTF-8" standalone="yes"?>
<Relationships xmlns="http://schemas.openxmlformats.org/package/2006/relationships"><Relationship Id="rId1" Target="../media/image2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4.xml" Type="http://schemas.openxmlformats.org/officeDocument/2006/relationships/notesSlide"/></Relationships>
</file>

<file path=ppt/slides/_rels/slide25.xml.rels><?xml version="1.0" encoding="UTF-8" standalone="yes"?>
<Relationships xmlns="http://schemas.openxmlformats.org/package/2006/relationships"><Relationship Id="rId1" Target="../media/image2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5.xml" Type="http://schemas.openxmlformats.org/officeDocument/2006/relationships/notesSlide"/></Relationships>
</file>

<file path=ppt/slides/_rels/slide26.xml.rels><?xml version="1.0" encoding="UTF-8" standalone="yes"?>
<Relationships xmlns="http://schemas.openxmlformats.org/package/2006/relationships"><Relationship Id="rId1" Target="../media/image2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6.xml" Type="http://schemas.openxmlformats.org/officeDocument/2006/relationships/notesSlide"/></Relationships>
</file>

<file path=ppt/slides/_rels/slide27.xml.rels><?xml version="1.0" encoding="UTF-8" standalone="yes"?>
<Relationships xmlns="http://schemas.openxmlformats.org/package/2006/relationships"><Relationship Id="rId1" Target="../media/image2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7.xml" Type="http://schemas.openxmlformats.org/officeDocument/2006/relationships/notesSlide"/></Relationships>
</file>

<file path=ppt/slides/_rels/slide28.xml.rels><?xml version="1.0" encoding="UTF-8" standalone="yes"?>
<Relationships xmlns="http://schemas.openxmlformats.org/package/2006/relationships"><Relationship Id="rId1" Target="../media/image2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8.xml" Type="http://schemas.openxmlformats.org/officeDocument/2006/relationships/notesSlide"/></Relationships>
</file>

<file path=ppt/slides/_rels/slide29.xml.rels><?xml version="1.0" encoding="UTF-8" standalone="yes"?>
<Relationships xmlns="http://schemas.openxmlformats.org/package/2006/relationships"><Relationship Id="rId1" Target="../media/image2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9.xml" Type="http://schemas.openxmlformats.org/officeDocument/2006/relationships/notesSlide"/></Relationships>
</file>

<file path=ppt/slides/_rels/slide30.xml.rels><?xml version="1.0" encoding="UTF-8" standalone="yes"?>
<Relationships xmlns="http://schemas.openxmlformats.org/package/2006/relationships"><Relationship Id="rId1" Target="../media/image3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0.xml" Type="http://schemas.openxmlformats.org/officeDocument/2006/relationships/notesSlide"/></Relationships>
</file>

<file path=ppt/slides/_rels/slide31.xml.rels><?xml version="1.0" encoding="UTF-8" standalone="yes"?>
<Relationships xmlns="http://schemas.openxmlformats.org/package/2006/relationships"><Relationship Id="rId1" Target="../media/image3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1.xml" Type="http://schemas.openxmlformats.org/officeDocument/2006/relationships/notesSlide"/></Relationships>
</file>

<file path=ppt/slides/_rels/slide32.xml.rels><?xml version="1.0" encoding="UTF-8" standalone="yes"?>
<Relationships xmlns="http://schemas.openxmlformats.org/package/2006/relationships"><Relationship Id="rId1" Target="../media/image3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2.xml" Type="http://schemas.openxmlformats.org/officeDocument/2006/relationships/notesSlide"/></Relationships>
</file>

<file path=ppt/slides/_rels/slide33.xml.rels><?xml version="1.0" encoding="UTF-8" standalone="yes"?>
<Relationships xmlns="http://schemas.openxmlformats.org/package/2006/relationships"><Relationship Id="rId1" Target="../media/image3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3.xml" Type="http://schemas.openxmlformats.org/officeDocument/2006/relationships/notesSlide"/></Relationships>
</file>

<file path=ppt/slides/_rels/slide34.xml.rels><?xml version="1.0" encoding="UTF-8" standalone="yes"?>
<Relationships xmlns="http://schemas.openxmlformats.org/package/2006/relationships"><Relationship Id="rId1" Target="../media/image3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4.xml" Type="http://schemas.openxmlformats.org/officeDocument/2006/relationships/notesSlide"/></Relationships>
</file>

<file path=ppt/slides/_rels/slide35.xml.rels><?xml version="1.0" encoding="UTF-8" standalone="yes"?>
<Relationships xmlns="http://schemas.openxmlformats.org/package/2006/relationships"><Relationship Id="rId1" Target="../media/image3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5.xml" Type="http://schemas.openxmlformats.org/officeDocument/2006/relationships/notesSlide"/></Relationships>
</file>

<file path=ppt/slides/_rels/slide36.xml.rels><?xml version="1.0" encoding="UTF-8" standalone="yes"?>
<Relationships xmlns="http://schemas.openxmlformats.org/package/2006/relationships"><Relationship Id="rId1" Target="../media/image3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6.xml" Type="http://schemas.openxmlformats.org/officeDocument/2006/relationships/notesSlide"/></Relationships>
</file>

<file path=ppt/slides/_rels/slide37.xml.rels><?xml version="1.0" encoding="UTF-8" standalone="yes"?>
<Relationships xmlns="http://schemas.openxmlformats.org/package/2006/relationships"><Relationship Id="rId1" Target="../media/image3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7.xml" Type="http://schemas.openxmlformats.org/officeDocument/2006/relationships/notesSlide"/></Relationships>
</file>

<file path=ppt/slides/_rels/slide38.xml.rels><?xml version="1.0" encoding="UTF-8" standalone="yes"?>
<Relationships xmlns="http://schemas.openxmlformats.org/package/2006/relationships"><Relationship Id="rId1" Target="../media/image3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8.xml" Type="http://schemas.openxmlformats.org/officeDocument/2006/relationships/notesSlide"/></Relationships>
</file>

<file path=ppt/slides/_rels/slide39.xml.rels><?xml version="1.0" encoding="UTF-8" standalone="yes"?>
<Relationships xmlns="http://schemas.openxmlformats.org/package/2006/relationships"><Relationship Id="rId1" Target="../media/image3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9.xml" Type="http://schemas.openxmlformats.org/officeDocument/2006/relationships/notesSlide"/></Relationships>
</file>

<file path=ppt/slides/_rels/slide40.xml.rels><?xml version="1.0" encoding="UTF-8" standalone="yes"?>
<Relationships xmlns="http://schemas.openxmlformats.org/package/2006/relationships"><Relationship Id="rId1" Target="../media/image4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0.xml" Type="http://schemas.openxmlformats.org/officeDocument/2006/relationships/notesSlide"/></Relationships>
</file>

<file path=ppt/slides/_rels/slide41.xml.rels><?xml version="1.0" encoding="UTF-8" standalone="yes"?>
<Relationships xmlns="http://schemas.openxmlformats.org/package/2006/relationships"><Relationship Id="rId1" Target="../media/image4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1.xml" Type="http://schemas.openxmlformats.org/officeDocument/2006/relationships/notesSlide"/></Relationships>
</file>

<file path=ppt/slides/_rels/slide42.xml.rels><?xml version="1.0" encoding="UTF-8" standalone="yes"?>
<Relationships xmlns="http://schemas.openxmlformats.org/package/2006/relationships"><Relationship Id="rId1" Target="../media/image4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2.xml" Type="http://schemas.openxmlformats.org/officeDocument/2006/relationships/notesSlide"/></Relationships>
</file>

<file path=ppt/slides/_rels/slide43.xml.rels><?xml version="1.0" encoding="UTF-8" standalone="yes"?>
<Relationships xmlns="http://schemas.openxmlformats.org/package/2006/relationships"><Relationship Id="rId1" Target="../media/image4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3.xml" Type="http://schemas.openxmlformats.org/officeDocument/2006/relationships/notesSlide"/></Relationships>
</file>

<file path=ppt/slides/_rels/slide44.xml.rels><?xml version="1.0" encoding="UTF-8" standalone="yes"?>
<Relationships xmlns="http://schemas.openxmlformats.org/package/2006/relationships"><Relationship Id="rId1" Target="../media/image4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4.xml" Type="http://schemas.openxmlformats.org/officeDocument/2006/relationships/notesSlide"/></Relationships>
</file>

<file path=ppt/slides/_rels/slide45.xml.rels><?xml version="1.0" encoding="UTF-8" standalone="yes"?>
<Relationships xmlns="http://schemas.openxmlformats.org/package/2006/relationships"><Relationship Id="rId1" Target="../media/image4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5.xml" Type="http://schemas.openxmlformats.org/officeDocument/2006/relationships/notesSlide"/></Relationships>
</file>

<file path=ppt/slides/_rels/slide46.xml.rels><?xml version="1.0" encoding="UTF-8" standalone="yes"?>
<Relationships xmlns="http://schemas.openxmlformats.org/package/2006/relationships"><Relationship Id="rId1" Target="../media/image4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6.xml" Type="http://schemas.openxmlformats.org/officeDocument/2006/relationships/notesSlide"/></Relationships>
</file>

<file path=ppt/slides/_rels/slide47.xml.rels><?xml version="1.0" encoding="UTF-8" standalone="yes"?>
<Relationships xmlns="http://schemas.openxmlformats.org/package/2006/relationships"><Relationship Id="rId1" Target="../media/image4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7.xml" Type="http://schemas.openxmlformats.org/officeDocument/2006/relationships/notesSlide"/></Relationships>
</file>

<file path=ppt/slides/_rels/slide48.xml.rels><?xml version="1.0" encoding="UTF-8" standalone="yes"?>
<Relationships xmlns="http://schemas.openxmlformats.org/package/2006/relationships"><Relationship Id="rId1" Target="../media/image4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8.xml" Type="http://schemas.openxmlformats.org/officeDocument/2006/relationships/notesSlide"/></Relationships>
</file>

<file path=ppt/slides/_rels/slide49.xml.rels><?xml version="1.0" encoding="UTF-8" standalone="yes"?>
<Relationships xmlns="http://schemas.openxmlformats.org/package/2006/relationships"><Relationship Id="rId1" Target="../media/image4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9.xml" Type="http://schemas.openxmlformats.org/officeDocument/2006/relationships/notesSlide"/></Relationships>
</file>

<file path=ppt/slides/_rels/slide50.xml.rels><?xml version="1.0" encoding="UTF-8" standalone="yes"?>
<Relationships xmlns="http://schemas.openxmlformats.org/package/2006/relationships"><Relationship Id="rId1" Target="../media/image5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c4a3a38-e549-4ba1-bdbc-ade8dfddb16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a3d8bea-931c-417e-bd5a-6268255477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4701f38-6cd8-4f77-90f8-d676d19148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b0dc881-a09b-4d86-9db8-76ec756782b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ae140a7-64ab-48ce-8c85-b75964150fd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b40a965-51f5-4915-a048-13c63ef86d0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559a6f-d7be-41de-a141-22bfb99a739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b0fc516-3c9b-49c4-9d31-076f6f3b64a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8875179-53be-4f69-b454-abeecc28aa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e5c239d-5ecc-4c46-8f37-23efade8973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f1d28e-3d30-490f-b263-0a1302034c0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886188f-93ea-4950-b0a6-9d977f4b6e6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411bb09-5baf-47b4-8e6b-e32ccb77d07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de06bc6-6bc9-4fe7-90b1-2203e92e27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28411ef-0f3f-4b32-98ad-18ad0ee8a65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5b05273-8630-4681-80fe-aaabdaff32f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420056-f4d5-4b6e-8345-4aa63a58011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9ce86ed-56fa-4608-a54f-1fd9b796387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e05095d-0a76-4175-8088-05d74379cf3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cf8bd1-98d6-4ab9-a5eb-c6a772935a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bd81d3b-066b-468e-808e-f8934805bb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ec7b25f-30a1-4782-a1a0-97630acbfc9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b50fc3d-7b80-4060-a424-3df30fb3af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9026f0d-8e70-49b7-b70f-a9596c5469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0f62d6c-c9f8-478f-b081-17735fb8be4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b292c2-7a18-4927-8771-f20eba71635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9945d0e-ae4c-43a4-8000-67db08adc2d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8e3a38-df1b-4864-a84e-274cc38ee7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7066932-6ae8-46bd-8c8b-76f8c7ac289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e7a91b2-3ae0-4a6f-bfa7-f67c27b029a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f2943aa-1846-43f8-b59d-9e7679d8abc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d7e2d28-61d2-4b3b-80e5-f833f02be4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1ace2cb-60a9-44a0-9f50-7efc05c8da3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88fd1f-da3b-4f78-ac53-850ee9f8cb7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cc03a1-f445-4d0f-ba69-26f6848651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78ce97-fab3-44ce-ad9f-2b3cd0db1cd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94f9faa-7757-4d2f-8ede-9d855394482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0a0e0e-535b-491f-890e-9ba23ade07f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1be736-440e-40ba-a9cb-fbe33c62c4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c33a13b-6165-4889-a58b-e11753be876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ef15661-1aa7-4e06-8195-eec4cf8e8ea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776bdf7-5acb-4b47-98fc-05be99d09c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5d7ecc6-f046-4fb4-bf62-bc1e341329b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5ca5a59-82a2-499f-af6a-1b6b185bd37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4b555fe-e2f4-4eea-b6e1-77e7ee6113eb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0372723-2a70-4724-9e5f-35217e52aca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3491b6-dcf4-4f8d-bddf-3c991430533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cde128-67cb-43d2-a8b2-f447436e9dc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02d6e3e-000e-47ae-ae91-21600daabaf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9698d5c-384c-4fca-bb2c-38ef5d5db7c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50</Slides>
  <Notes>50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2026-09-13T01:40:03.247Z</dcterms:created>
  <dcterms:modified xsi:type="dcterms:W3CDTF">2026-09-13T01:40:03.247Z</dcterms:modified>
</cp:coreProperties>
</file>