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a675618-ecf7-489a-a8cf-ab8006fdcb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5d2a21-88c0-4f12-8c8f-9b26015a14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068842-ae54-493d-8a88-270f9564b6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8299fa-ed24-4b22-839f-3a1eeeb596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295863-8ddc-461a-bb7a-83f44e92f2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2d1f5dc-f637-43cd-b895-acae8751c6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7ddc0c-53a4-4fa9-acc7-687321c70c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2fecab-b89a-4f8d-a604-7158bb4206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eb4e4d-38df-4d82-9dcd-8088065283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0570f0-cf2a-4935-8c42-93d773d53c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475735-03fe-4a7f-8991-651b9422b38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c0031d-40c4-4cbb-9274-f83b37b0e65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b0dfb2-7427-4b48-918a-37f282c7b0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1895c8-9474-4041-b5fb-c6505844028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3d8683-8669-4b82-b66f-f8148bdb882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f958ef-5073-4753-949d-0661294d9e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0fbbc0-430a-4f39-a810-c3de17fc71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fb562d1-120e-419b-8031-cb0fbfcb39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48db67-0f60-4536-807a-c7317be61a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1490a9-e862-4a8e-8c15-011191169d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39ea89-3475-40ea-987c-9b89301dcd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2026-08-31T02:55:33.232Z</dcterms:created>
  <dcterms:modified xsi:type="dcterms:W3CDTF">2026-08-31T02:55:33.232Z</dcterms:modified>
</cp:coreProperties>
</file>