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baa13c-61f0-43eb-a2d2-51a51153139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0ffb4e-e97f-406d-af28-afb67b335c4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b02a2db-a97a-4535-803f-27995cabfb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337a14-35dd-4733-a945-1d67978951f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64ea56-a25a-4507-9ddc-b0098c7d83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a7ca88-611f-43d8-a405-3f9b4839273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4548e04-c1c1-4c6e-8d12-34b5373d8be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faaa8b6-578e-4f58-8b98-11c489c4e7b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bf3c735-2fca-44b2-bd9e-ad16e5a533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94ed08-61b6-4777-a06f-7de989cbb0b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63dc3cf-f8a3-4d9d-878a-1e044ccf539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f1174cf-54ed-4683-9d95-89df73700ce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c177f6-5325-4061-bfd5-caf998fd5ce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b35a6fe-5633-4d2e-873d-8ae80c3227f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702523-0980-4ed9-ac06-6faf9b4ac50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bcb5431-6cf6-427a-a089-838a20e9244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a5efcf1-7e94-43ff-9bb1-9a032946c4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67fdd7b-1c43-4361-ae74-aac2c5f5ae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e0fd43-8a77-4e56-b759-c856d3c6461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f24ff22-c8cb-4bd9-9f8e-439333211c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d0a62b7-90cb-4251-984b-e0a20ebe61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2026-09-03T02:08:53.144Z</dcterms:created>
  <dcterms:modified xsi:type="dcterms:W3CDTF">2026-09-03T02:08:53.144Z</dcterms:modified>
</cp:coreProperties>
</file>