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942020-c869-4200-84b2-accc83c827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436647d-ef34-4dea-8bba-7288285116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b7d61bb-09ac-4079-a1da-dcf5030d841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81dd42-2dac-4626-82f0-badc945f23f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86d195-4aba-4d07-b560-aa1bc3cd79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33db276-ef6e-4766-b6f2-0e5d01f225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c9b45d-51fe-4785-ba26-70f3b354a6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a02545f-c188-413b-8c7e-1b6f16528e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6ce2b96-d1d3-4fea-9c36-8c63293821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a30bfd-de76-41ab-ac46-ca74e0b183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7bd26d-1b73-4d32-b1fa-ce8460ea7b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46ff4d-c35b-4e58-8aa2-6e2cd3fa8f7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692795-6abd-4d51-bf1c-9f2e070651b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763535-b8b1-477d-afe2-4ec7f5756ef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57ca040-70f6-443d-96b6-9ec6fda42ee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225ae5-2da3-47f1-a127-dc2837a808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2d2ec35-428b-4c55-8b15-06727ef742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662338-4f44-44a4-9cb6-207489fe49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ce27d5-bd18-41b7-923c-23613d027a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9e5c81-a90e-40e1-9c9c-d0ba7bd899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2026-10-01T01:59:53.319Z</dcterms:created>
  <dcterms:modified xsi:type="dcterms:W3CDTF">2026-10-01T01:59:53.319Z</dcterms:modified>
</cp:coreProperties>
</file>