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0bfe6b-8ff5-4464-83d8-96b162682f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52e2bd-a884-459c-8e42-d535e1a9b8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efdd5a-0aa1-4ca7-ad30-bed5b2225b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42760f-4c04-4bbc-9ab6-2e258642ad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370658-feb7-406b-ae14-ea1eb89f76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43ffb3-1b3e-4ec1-8e40-e03d45e39a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10a61d-7020-46a0-8fe5-7b8a4f7862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31b1d8-9f8e-4674-b6ce-5f2522643e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0a711b-4f65-4950-af81-201dbb4eda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abc332-1ceb-4b93-b132-b4888bb1ff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98757a-fb87-4918-8dd2-a17c4b2bbc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afdf84-d263-49e5-b43e-92af7e281d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ee3dc3-c105-4b9f-b75d-1c954a0b0f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7f9890-633d-4bf0-8583-b671ab6f31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70299b-f470-46bd-9234-2a6a5029d3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2026-08-29T13:26:06.780Z</dcterms:created>
  <dcterms:modified xsi:type="dcterms:W3CDTF">2026-08-29T13:26:06.780Z</dcterms:modified>
</cp:coreProperties>
</file>