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8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ype="http://schemas.openxmlformats.org/officeDocument/2006/relationships/presProps" Target="presProps.xml"/>  <Relationship Id="rId25" Type="http://schemas.openxmlformats.org/officeDocument/2006/relationships/viewProps" Target="viewProps.xml"/>  <Relationship Id="rId26" Type="http://schemas.openxmlformats.org/officeDocument/2006/relationships/theme" Target="theme/theme1.xml"/>  <Relationship Id="rId27" Type="http://schemas.openxmlformats.org/officeDocument/2006/relationships/tableStyles" Target="tableStyles.xml"/>  <Relationship Id="rId28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a01ffaf-c12c-4008-b7fa-61773731ed3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dd7960d-d817-4efe-99ba-f188e2ac405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7f5aa79-8e78-476e-9ec9-bacc5cc301a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2193bb2-79e3-44a2-8988-d6780bf909d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785c369-66b1-408c-96f3-cfdb01fe9d7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7eedf8e-fd31-488b-b84c-66355bd04b5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19fec84-aaf6-4e91-b6b4-3d98262d86b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1b33875-692f-4c62-8d8a-d263328208b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570c1d0-3fdb-45f6-b558-ccfb221493c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e7078df-2d4f-4c14-b550-e33c616bbc1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b92250d-6790-48e6-938e-a605cb00d49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412c48d-cd14-44d8-9b68-1be26d48587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01d61c3-729f-4c5d-a9e6-45a6ea25483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9118792-5b27-4b24-8752-90ffed454f8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e8056da-bf9e-4370-af09-0f0ffa584a0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3cad56c-c235-4cd0-abb1-910a9caf67e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3fe2279-71c3-4af9-bf4c-0a2a3a5ca5b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c280f6c-30ea-45f7-9feb-a5783b1c5a1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131266a-2df5-46af-9f68-f566a522296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996b01f-c0c0-415f-90ee-4a506fb0654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614cc27-ca71-4c0b-a993-778056257a6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a190c21-6d06-4004-bf1c-ddc2a5788c5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2026-09-01T14:36:25.415Z</dcterms:created>
  <dcterms:modified xsi:type="dcterms:W3CDTF">2026-09-01T14:36:25.415Z</dcterms:modified>
</cp:coreProperties>
</file>