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b6717b1-c32b-428b-a311-1595560c1bd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bd722e-c30c-42a6-92ee-ecac3589a1c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389c2a7-5e23-4175-a287-64da30a4603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fe236f-61e4-4216-a944-6bb87aca981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3f9a99-1bc8-4006-be3f-3f491a51bc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9d9535-dfcd-4bb0-ab7d-4482cec4b32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b70ce3-1fd7-4819-a3b0-8a6fc6cb31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f0a34e8-266b-4c45-b1be-e1496343fc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d590d96-b5df-4928-b173-2dd47dc528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3616661-2696-4898-a51f-2c480eecd2a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11c1402-71db-492d-8edf-43d73516d6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8ae898-cd2f-4897-9747-786bae3ba28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a8ffd1-f2c4-415a-9ec7-3db30f4673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814d491-b15f-4f0e-af9e-e1015ce6279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1dd4e7-e4bc-4a0f-9caa-edb7ca470c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19a858f-473d-40f8-9955-e6632464ad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c66261-0e19-4bf9-94f9-0730202828f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83583de-e12d-4d20-9836-4bf24bf5687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13db6b-b9b6-40aa-a68c-8ae69b5e300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73163f-ef3e-45cd-92b2-76f8a5be61d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daec0c9-e1fd-495f-ae2d-ac8f20b7fc8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2026-09-01T14:42:03.410Z</dcterms:created>
  <dcterms:modified xsi:type="dcterms:W3CDTF">2026-09-01T14:42:03.410Z</dcterms:modified>
</cp:coreProperties>
</file>