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c2e79b-9c72-45e7-b861-a48e49cf48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b74fb5-d3d2-41e6-aba0-b99806c1cf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7cff08-9bec-47cb-b493-9a4fdeb542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a56c42-be71-4e47-93e8-e42e57830d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3b108c-fae6-484d-ab56-1c5e98c8b4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fec903-9474-4838-979a-2ffd99de28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a18e19-e2ea-452a-8f54-b918520510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63f02f-329b-4745-bd80-b689e0c355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46b2e3-abe0-47a1-8437-9d684ba0a4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facb82-145f-4d4a-9892-c9f19657c2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478588-b800-4ad3-b7c6-075cfe4edc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9149bd-bb44-40d2-b8ef-e6fc3071d5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ca0f15-674d-41f0-a472-4527c6b031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4262ae-9f24-4587-9ec6-5b8ad98939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13b602-9f7f-42d3-b5e7-11b5bc06b4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9f6487-1f82-4e36-b008-a283e7caf1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5c2cae-e0f1-4db1-9cd3-c0eb40e785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b97e54-442f-4f92-a181-4fc64d8aa4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313e04-0ab7-46b4-b801-90ecab572a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834959-1cea-4ad7-ac7f-405678d228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8541ec-cf68-488d-a2d1-b6ec48236f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7d9739-8e71-4cbb-a4eb-81c1241b3c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5ec4bd-44a8-4ee4-937e-1ea59c1c55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3222ef-1f94-4b1d-a55a-79fe4b9595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ca1919-3c9e-4f41-9c84-08a6a9f084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78ea9a-9186-4731-bcf5-ec0704bbca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e180cf-776d-42fd-8f51-c2d0c294cd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ec1427-a5c0-4283-9023-7c76680ff8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0b3921-80f0-49bb-a271-de8b6d834b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f6fa29-3807-482d-9fab-93448bb083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fd99b3-a7fe-4b96-bcbc-24c925d915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9240eb-d5a6-464d-a14b-f4f45fe597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8100f3-1835-4f0a-9108-d105c78443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26bd18-590d-43a8-a780-8c62ea426e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985f87-37e9-4e80-a064-46e4f793cb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15f365-da21-4854-a75d-67458599cd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427e32-b7f0-4fc2-ab60-9435b8892a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aa8283-d476-43d9-be2e-9316a7765e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df0215-eb2b-4b04-af58-8dbcf14ad6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6f55b2-4ce9-454b-91d3-bad711056a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2026-09-12T04:41:44.378Z</dcterms:created>
  <dcterms:modified xsi:type="dcterms:W3CDTF">2026-09-12T04:41:44.378Z</dcterms:modified>
</cp:coreProperties>
</file>