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439931-d897-4e97-94b5-743ab1fdeb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df9125-2ff2-4494-b94d-be4b7d0bf3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c071f2-f121-432b-9ef6-f82666ed8f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865254-9814-4d33-b3ca-7cdc08af00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53c2f7-4b2d-41ec-944b-3738679ac5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fd56b8-fd29-441d-9c59-01cc4c6b51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5059d9-4385-4b5b-be1a-2c7f6d46c7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2ee2e4-9b7e-4755-a490-ed5170aa72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e1fd18-10ff-49a7-86e2-9620acc25b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03e732-66db-47e0-883f-f350ff229a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d6458b-e9e3-483a-b572-2a448eaf3f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2e77a0-7545-48e1-9fe6-8c3a130a09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385102-fb70-43a5-a967-29af97aed9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ec1764-cdc4-43c4-8771-96918cce07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463eaf-0381-4bd5-b5eb-25a0a4aa17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2026-08-30T01:35:20.733Z</dcterms:created>
  <dcterms:modified xsi:type="dcterms:W3CDTF">2026-08-30T01:35:20.733Z</dcterms:modified>
</cp:coreProperties>
</file>