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notesMasterIdLst>
    <p:notesMasterId r:id="rId55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arget="slides/slide48.xml" Type="http://schemas.openxmlformats.org/officeDocument/2006/relationships/slide"/>  <Relationship Id="rId50" Target="slides/slide49.xml" Type="http://schemas.openxmlformats.org/officeDocument/2006/relationships/slide"/>  <Relationship Id="rId51" Type="http://schemas.openxmlformats.org/officeDocument/2006/relationships/presProps" Target="presProps.xml"/>  <Relationship Id="rId52" Type="http://schemas.openxmlformats.org/officeDocument/2006/relationships/viewProps" Target="viewProps.xml"/>  <Relationship Id="rId53" Type="http://schemas.openxmlformats.org/officeDocument/2006/relationships/theme" Target="theme/theme1.xml"/>  <Relationship Id="rId54" Type="http://schemas.openxmlformats.org/officeDocument/2006/relationships/tableStyles" Target="tableStyles.xml"/>  <Relationship Id="rId55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_rels/slide48.xml.rels><?xml version="1.0" encoding="UTF-8" standalone="yes"?>
<Relationships xmlns="http://schemas.openxmlformats.org/package/2006/relationships"><Relationship Id="rId1" Target="../media/image4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8.xml" Type="http://schemas.openxmlformats.org/officeDocument/2006/relationships/notesSlide"/></Relationships>
</file>

<file path=ppt/slides/_rels/slide49.xml.rels><?xml version="1.0" encoding="UTF-8" standalone="yes"?>
<Relationships xmlns="http://schemas.openxmlformats.org/package/2006/relationships"><Relationship Id="rId1" Target="../media/image4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9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3bb928-3d51-440f-b68a-50d510ef1d9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3171b7-e72c-460a-8d28-126ca2af732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a704bf-e439-4fc6-8201-5046776410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ceed98-fd10-43e7-a590-0e8e6c5996c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79d67b-1abe-4c6a-93a2-278a7fb639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1cd659-b455-4992-a4dc-4d99ee028a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a07a5f-2473-4693-84b5-38d878191f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13a7ba-3b8c-4e22-8edb-6707c2923a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6a0dce-3245-46f3-b530-91fc919118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63131b-d65e-4205-a8f9-1fdecdcc7f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920868-a5b6-4785-9d12-77ca5143e9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e64859-11be-41b5-8b2a-0ea719fb2c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b97f26-a9b8-44cf-8897-2ea7368e1e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eea614-4002-4a0d-9869-9466ddd7c59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03a1cd-4ee3-4ce6-ba8c-e26180df98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e030e9-a8a1-44de-9b29-39eb9d4ccd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409e8e-a73a-4fcd-a9a5-b4b7dca7d4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5c88a9-e178-4a99-a0da-286bc65581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1a8419-58d2-4092-8176-98e8934f42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c280bb-a57d-4aa9-b90a-70f33125dd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ceedc4-0c4e-4bd3-bbfa-4e67d2a2d3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880129-69f4-402a-9f6d-28952ac352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fb6716-56f4-45c7-a686-96cdfb5f72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04c1fb-8a95-4ee2-90ac-cbe3ee3841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0d82788-ec84-420b-adb3-a52fdb1dfa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4373807-91d1-4d85-a1a5-6649d15924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7f4ef9-a1ad-402d-bb73-5fbb18f9e1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30624c-3f61-4818-8a52-b3bfae7c41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f2d32c-1048-4c21-95b9-61774b58a7b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9bf690-18e7-4ff9-99f9-f14dc03809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cb812a-273e-46ce-8981-e289e7c8b8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a410ea-4017-49ed-832a-a022168603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2395e7-522b-4543-8c77-3a1d0118ec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17db2e-ec1f-45cc-a13a-12daa1df0b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3ea547-4545-4d0d-8119-3a733f8998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d9349d-b88d-49e6-af8f-6ac21e49c9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726c79-8300-43ce-81a2-fe02403d68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460f93-53d5-4389-849d-f4b0967817a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5e9613-7b16-4dee-866f-e35e8526bd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fc954d-d64a-454c-98b6-6e8184c1b8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613370-7b63-4511-84eb-2e72ce505b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57db3a-172d-4d16-b2aa-34939e23b4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0dfcc6-6240-4500-8d92-bce3b4f7f4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453da3-371c-47e0-9942-89aa02a2dc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712663-d6b0-4bf8-b16c-1169c78402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3d7a6d-0ac1-49c8-b497-b395e9b15a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b1e2c7-aabb-47ef-a3bb-eb46720500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f6ee1b-2cda-41de-ae9e-0cea05d403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55123df-9c4c-4172-91b8-217e63b079c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49</Slides>
  <Notes>49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2026-09-13T17:14:32.685Z</dcterms:created>
  <dcterms:modified xsi:type="dcterms:W3CDTF">2026-09-13T17:14:32.685Z</dcterms:modified>
</cp:coreProperties>
</file>