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notesMasterIdLst>
    <p:notesMasterId r:id="rId46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arget="slides/slide21.xml" Type="http://schemas.openxmlformats.org/officeDocument/2006/relationships/slide"/>  <Relationship Id="rId23" Target="slides/slide22.xml" Type="http://schemas.openxmlformats.org/officeDocument/2006/relationships/slide"/>  <Relationship Id="rId24" Target="slides/slide23.xml" Type="http://schemas.openxmlformats.org/officeDocument/2006/relationships/slide"/>  <Relationship Id="rId25" Target="slides/slide24.xml" Type="http://schemas.openxmlformats.org/officeDocument/2006/relationships/slide"/>  <Relationship Id="rId26" Target="slides/slide25.xml" Type="http://schemas.openxmlformats.org/officeDocument/2006/relationships/slide"/>  <Relationship Id="rId27" Target="slides/slide26.xml" Type="http://schemas.openxmlformats.org/officeDocument/2006/relationships/slide"/>  <Relationship Id="rId28" Target="slides/slide27.xml" Type="http://schemas.openxmlformats.org/officeDocument/2006/relationships/slide"/>  <Relationship Id="rId29" Target="slides/slide28.xml" Type="http://schemas.openxmlformats.org/officeDocument/2006/relationships/slide"/>  <Relationship Id="rId30" Target="slides/slide29.xml" Type="http://schemas.openxmlformats.org/officeDocument/2006/relationships/slide"/>  <Relationship Id="rId31" Target="slides/slide30.xml" Type="http://schemas.openxmlformats.org/officeDocument/2006/relationships/slide"/>  <Relationship Id="rId32" Target="slides/slide31.xml" Type="http://schemas.openxmlformats.org/officeDocument/2006/relationships/slide"/>  <Relationship Id="rId33" Target="slides/slide32.xml" Type="http://schemas.openxmlformats.org/officeDocument/2006/relationships/slide"/>  <Relationship Id="rId34" Target="slides/slide33.xml" Type="http://schemas.openxmlformats.org/officeDocument/2006/relationships/slide"/>  <Relationship Id="rId35" Target="slides/slide34.xml" Type="http://schemas.openxmlformats.org/officeDocument/2006/relationships/slide"/>  <Relationship Id="rId36" Target="slides/slide35.xml" Type="http://schemas.openxmlformats.org/officeDocument/2006/relationships/slide"/>  <Relationship Id="rId37" Target="slides/slide36.xml" Type="http://schemas.openxmlformats.org/officeDocument/2006/relationships/slide"/>  <Relationship Id="rId38" Target="slides/slide37.xml" Type="http://schemas.openxmlformats.org/officeDocument/2006/relationships/slide"/>  <Relationship Id="rId39" Target="slides/slide38.xml" Type="http://schemas.openxmlformats.org/officeDocument/2006/relationships/slide"/>  <Relationship Id="rId40" Target="slides/slide39.xml" Type="http://schemas.openxmlformats.org/officeDocument/2006/relationships/slide"/>  <Relationship Id="rId41" Target="slides/slide40.xml" Type="http://schemas.openxmlformats.org/officeDocument/2006/relationships/slide"/>  <Relationship Id="rId42" Type="http://schemas.openxmlformats.org/officeDocument/2006/relationships/presProps" Target="presProps.xml"/>  <Relationship Id="rId43" Type="http://schemas.openxmlformats.org/officeDocument/2006/relationships/viewProps" Target="viewProps.xml"/>  <Relationship Id="rId44" Type="http://schemas.openxmlformats.org/officeDocument/2006/relationships/theme" Target="theme/theme1.xml"/>  <Relationship Id="rId45" Type="http://schemas.openxmlformats.org/officeDocument/2006/relationships/tableStyles" Target="tableStyles.xml"/>  <Relationship Id="rId46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_rels/slide21.xml.rels><?xml version="1.0" encoding="UTF-8" standalone="yes"?>
<Relationships xmlns="http://schemas.openxmlformats.org/package/2006/relationships"><Relationship Id="rId1" Target="../media/image2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1.xml" Type="http://schemas.openxmlformats.org/officeDocument/2006/relationships/notesSlide"/></Relationships>
</file>

<file path=ppt/slides/_rels/slide22.xml.rels><?xml version="1.0" encoding="UTF-8" standalone="yes"?>
<Relationships xmlns="http://schemas.openxmlformats.org/package/2006/relationships"><Relationship Id="rId1" Target="../media/image2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2.xml" Type="http://schemas.openxmlformats.org/officeDocument/2006/relationships/notesSlide"/></Relationships>
</file>

<file path=ppt/slides/_rels/slide23.xml.rels><?xml version="1.0" encoding="UTF-8" standalone="yes"?>
<Relationships xmlns="http://schemas.openxmlformats.org/package/2006/relationships"><Relationship Id="rId1" Target="../media/image2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3.xml" Type="http://schemas.openxmlformats.org/officeDocument/2006/relationships/notesSlide"/></Relationships>
</file>

<file path=ppt/slides/_rels/slide24.xml.rels><?xml version="1.0" encoding="UTF-8" standalone="yes"?>
<Relationships xmlns="http://schemas.openxmlformats.org/package/2006/relationships"><Relationship Id="rId1" Target="../media/image2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4.xml" Type="http://schemas.openxmlformats.org/officeDocument/2006/relationships/notesSlide"/></Relationships>
</file>

<file path=ppt/slides/_rels/slide25.xml.rels><?xml version="1.0" encoding="UTF-8" standalone="yes"?>
<Relationships xmlns="http://schemas.openxmlformats.org/package/2006/relationships"><Relationship Id="rId1" Target="../media/image2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5.xml" Type="http://schemas.openxmlformats.org/officeDocument/2006/relationships/notesSlide"/></Relationships>
</file>

<file path=ppt/slides/_rels/slide26.xml.rels><?xml version="1.0" encoding="UTF-8" standalone="yes"?>
<Relationships xmlns="http://schemas.openxmlformats.org/package/2006/relationships"><Relationship Id="rId1" Target="../media/image2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6.xml" Type="http://schemas.openxmlformats.org/officeDocument/2006/relationships/notesSlide"/></Relationships>
</file>

<file path=ppt/slides/_rels/slide27.xml.rels><?xml version="1.0" encoding="UTF-8" standalone="yes"?>
<Relationships xmlns="http://schemas.openxmlformats.org/package/2006/relationships"><Relationship Id="rId1" Target="../media/image2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7.xml" Type="http://schemas.openxmlformats.org/officeDocument/2006/relationships/notesSlide"/></Relationships>
</file>

<file path=ppt/slides/_rels/slide28.xml.rels><?xml version="1.0" encoding="UTF-8" standalone="yes"?>
<Relationships xmlns="http://schemas.openxmlformats.org/package/2006/relationships"><Relationship Id="rId1" Target="../media/image2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8.xml" Type="http://schemas.openxmlformats.org/officeDocument/2006/relationships/notesSlide"/></Relationships>
</file>

<file path=ppt/slides/_rels/slide29.xml.rels><?xml version="1.0" encoding="UTF-8" standalone="yes"?>
<Relationships xmlns="http://schemas.openxmlformats.org/package/2006/relationships"><Relationship Id="rId1" Target="../media/image2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9.xml" Type="http://schemas.openxmlformats.org/officeDocument/2006/relationships/notesSlide"/></Relationships>
</file>

<file path=ppt/slides/_rels/slide30.xml.rels><?xml version="1.0" encoding="UTF-8" standalone="yes"?>
<Relationships xmlns="http://schemas.openxmlformats.org/package/2006/relationships"><Relationship Id="rId1" Target="../media/image3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0.xml" Type="http://schemas.openxmlformats.org/officeDocument/2006/relationships/notesSlide"/></Relationships>
</file>

<file path=ppt/slides/_rels/slide31.xml.rels><?xml version="1.0" encoding="UTF-8" standalone="yes"?>
<Relationships xmlns="http://schemas.openxmlformats.org/package/2006/relationships"><Relationship Id="rId1" Target="../media/image3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1.xml" Type="http://schemas.openxmlformats.org/officeDocument/2006/relationships/notesSlide"/></Relationships>
</file>

<file path=ppt/slides/_rels/slide32.xml.rels><?xml version="1.0" encoding="UTF-8" standalone="yes"?>
<Relationships xmlns="http://schemas.openxmlformats.org/package/2006/relationships"><Relationship Id="rId1" Target="../media/image3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2.xml" Type="http://schemas.openxmlformats.org/officeDocument/2006/relationships/notesSlide"/></Relationships>
</file>

<file path=ppt/slides/_rels/slide33.xml.rels><?xml version="1.0" encoding="UTF-8" standalone="yes"?>
<Relationships xmlns="http://schemas.openxmlformats.org/package/2006/relationships"><Relationship Id="rId1" Target="../media/image3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3.xml" Type="http://schemas.openxmlformats.org/officeDocument/2006/relationships/notesSlide"/></Relationships>
</file>

<file path=ppt/slides/_rels/slide34.xml.rels><?xml version="1.0" encoding="UTF-8" standalone="yes"?>
<Relationships xmlns="http://schemas.openxmlformats.org/package/2006/relationships"><Relationship Id="rId1" Target="../media/image3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4.xml" Type="http://schemas.openxmlformats.org/officeDocument/2006/relationships/notesSlide"/></Relationships>
</file>

<file path=ppt/slides/_rels/slide35.xml.rels><?xml version="1.0" encoding="UTF-8" standalone="yes"?>
<Relationships xmlns="http://schemas.openxmlformats.org/package/2006/relationships"><Relationship Id="rId1" Target="../media/image3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5.xml" Type="http://schemas.openxmlformats.org/officeDocument/2006/relationships/notesSlide"/></Relationships>
</file>

<file path=ppt/slides/_rels/slide36.xml.rels><?xml version="1.0" encoding="UTF-8" standalone="yes"?>
<Relationships xmlns="http://schemas.openxmlformats.org/package/2006/relationships"><Relationship Id="rId1" Target="../media/image3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6.xml" Type="http://schemas.openxmlformats.org/officeDocument/2006/relationships/notesSlide"/></Relationships>
</file>

<file path=ppt/slides/_rels/slide37.xml.rels><?xml version="1.0" encoding="UTF-8" standalone="yes"?>
<Relationships xmlns="http://schemas.openxmlformats.org/package/2006/relationships"><Relationship Id="rId1" Target="../media/image3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7.xml" Type="http://schemas.openxmlformats.org/officeDocument/2006/relationships/notesSlide"/></Relationships>
</file>

<file path=ppt/slides/_rels/slide38.xml.rels><?xml version="1.0" encoding="UTF-8" standalone="yes"?>
<Relationships xmlns="http://schemas.openxmlformats.org/package/2006/relationships"><Relationship Id="rId1" Target="../media/image3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8.xml" Type="http://schemas.openxmlformats.org/officeDocument/2006/relationships/notesSlide"/></Relationships>
</file>

<file path=ppt/slides/_rels/slide39.xml.rels><?xml version="1.0" encoding="UTF-8" standalone="yes"?>
<Relationships xmlns="http://schemas.openxmlformats.org/package/2006/relationships"><Relationship Id="rId1" Target="../media/image3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9.xml" Type="http://schemas.openxmlformats.org/officeDocument/2006/relationships/notesSlide"/></Relationships>
</file>

<file path=ppt/slides/_rels/slide40.xml.rels><?xml version="1.0" encoding="UTF-8" standalone="yes"?>
<Relationships xmlns="http://schemas.openxmlformats.org/package/2006/relationships"><Relationship Id="rId1" Target="../media/image4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0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80886a8-e505-4f44-9595-de5f8373219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c78a851-fba8-4933-b122-1efbfcb753d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7f89d85-df1a-4724-86f3-ead7d11b113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ffafbc7-e1e8-4141-8265-c67cc6404b4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8a0a1fd-9781-4073-b4b7-17c78e1da48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16de2f4-0828-4fcb-84fc-627348feab8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9368668-efbe-42ea-b99a-ea64e7c1abc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62cbb73-b988-4be4-8871-ad29ebb50cc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5f4c766-22cf-4d20-9c38-899e67d0a68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2267a46-6cb7-4448-8e3a-65e6bd8c2ea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bc3ef1d-cde8-4467-81db-9ba4ed509f3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c7d0f02-864f-4603-beb9-63ccac6c1f3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04d6b8f-4f1f-4d65-bace-069be25e31d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2da6d7e-c72f-4a56-bff6-94664a2a215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ff4f08c-2bff-4956-a960-34bac6088cd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49e98de-1c2a-4221-be44-f426a288694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ed3faa9-6c1a-4632-87df-af152616201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5cd659f-9fd1-4967-ab30-afc3fd588e8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3c4af4d-2d07-491d-b8c6-0ddfc67c65e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24d5970-db38-4501-b747-42481285ac5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654a499-b962-4f13-9f5d-46b8a57c8a1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540f8f1-2149-468d-8c37-f566ff23e4a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51a18be-63a6-48ac-ae8a-b437df4a2f5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742ce61-4112-4765-9d05-f6224e2ffaa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5993170-1610-46ca-8528-35c8f53ad33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4ea5c94-efac-4905-bf25-ef96419ae42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c562944-1fb9-44b8-a8f2-4354dfa4c34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471b4c9-98d4-4e67-b2a4-ad0dee577c0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acc43f0-c23b-489d-b814-f393dbe7a29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e467c7a-be6b-42db-8020-c3f2c440893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6fc2615-2ebc-4799-a3b8-7f4c95a7dae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b3e5afb-6a73-46e2-a4a3-800839399cf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5d5e55d-29da-4536-99fc-c1ef881169c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a2c8f0b-23df-4ad2-bd7c-fe90aa8a629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0de5ccb-a303-4861-a953-a84ada0a9b9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21c52d3-219a-4a07-a96a-11ff3f98b8a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6348522-7aef-49f8-af74-35379905658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c47bf1d-6d78-4b09-b732-101a8971e6f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44647c4-17b6-4bc2-8224-65d3bdd0d7b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4859006-8cb4-4564-b73a-9e1dc7d34df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40</Slides>
  <Notes>40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2026-09-12T20:57:13.009Z</dcterms:created>
  <dcterms:modified xsi:type="dcterms:W3CDTF">2026-09-12T20:57:13.009Z</dcterms:modified>
</cp:coreProperties>
</file>