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ype="http://schemas.openxmlformats.org/officeDocument/2006/relationships/presProps" Target="presProps.xml"/>  <Relationship Id="rId23" Type="http://schemas.openxmlformats.org/officeDocument/2006/relationships/viewProps" Target="viewProps.xml"/>  <Relationship Id="rId24" Type="http://schemas.openxmlformats.org/officeDocument/2006/relationships/theme" Target="theme/theme1.xml"/>  <Relationship Id="rId25" Type="http://schemas.openxmlformats.org/officeDocument/2006/relationships/tableStyles" Target="tableStyles.xml"/>  <Relationship Id="rId2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ff8f22e-b7b6-4e95-bb35-e00f7ca5bf9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4611ca0-34c7-4306-a2d9-a22e0bd4771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d7e7cc6-180c-43d2-bf54-25771011165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4b195c7-7af0-47d3-bb7d-038af18ea3d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da24ffc-bc51-4a5d-9858-a13fef9df45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34a1916-d391-47a4-810c-809ec07deea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3381aef-74bd-429f-85fd-5b33256a825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0fdf007-1b9a-44b2-8194-c58f665ca55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389785d-3492-470d-8590-a12659b8817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f22affe-1f1e-4173-9886-2c07bb40ac3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9376b83-d207-4018-a5e0-55d492fb702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4a01a52-1b07-4f80-a966-009db389485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e7e2c1f-263f-4b00-a774-82753e5908a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f4ab84f-2afc-4c6d-a760-5a36201ad1d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7024e63-bad5-47f0-9cac-48cb568fa87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983947d-a864-46e8-8b23-89d313d2312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6b9c880-e03b-4e8d-9ca4-d09c115fc66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b24d667-4cef-47d6-a460-9af8dda4a87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2dca799-f9fd-4748-98f1-6a5dba57302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07b6ccb-5bfa-4a2c-8bcc-1efb430234e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2026-08-31T02:07:22.684Z</dcterms:created>
  <dcterms:modified xsi:type="dcterms:W3CDTF">2026-08-31T02:07:22.685Z</dcterms:modified>
</cp:coreProperties>
</file>