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316645-58c9-4616-9afb-36ed541922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c60d91-5d74-4802-b616-46e875524b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010cdf-d2c4-475f-a466-d49942ddb7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9f3f89-5b63-4f5a-aae7-670273eacf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b9793a-ed8f-4a69-826f-461690b30f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dc7c9f-b52c-4644-a348-8f4907c7ec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412dcf-e1a1-457f-9287-e820174af2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471e37-9b12-49ec-ad3a-81eaee7a6f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6296c5-ba2d-4af9-9ba5-acc2a75c3c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18a448-834e-4e88-9efd-ab03eac4e6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f7434f-95c1-41f8-8958-4ae60f8c332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95912f-d3ac-4a33-81e4-a5fc6fb708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d63f01-f4bf-48df-817e-a586ae2ab7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2695d9-4441-4a6c-b22b-20a987fe07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065d46-d9d8-42fe-80ad-454f557924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8c80f6-6d22-45ee-81c4-5d62fe8235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550cab-22fe-411b-be5e-b30ae9466b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a80025-fe2c-4dea-8df2-9bc18f379c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78586f-6b27-4d52-bd92-d35f38736b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c9f01c-5253-4a94-9595-c83ac08870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a17d85-d895-4559-8cbc-66f0b21672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efa6b5-98e8-4e67-820b-846c330d99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f596e7-51e1-4a5f-9c4e-bf9e4b0b2a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e932a3-6d97-49a2-9d35-381a5da2d9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01ab78-f035-49e8-a0f0-5505639a27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fa179e-d78d-48bd-9a22-9446006fb2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209c602-b8ba-4022-91cd-24c3a7fc62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fb384f-08f0-496f-8e9e-6eb303db61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d18b05-236c-487a-a0d9-02763c6816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92d5ef-526f-40d7-b951-d02b4755c8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3a5694-1e74-42b9-9cfd-80dc9afe2a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55d7ba-75ed-4070-a8c1-5e4d105903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e1c56a-668c-4806-a481-bfe8a739d2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053518-3c6b-446f-a524-225dc68b9e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50b3b0-05ef-4459-9e41-734df70700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d4fb98-77a3-44fc-a7d2-eb3bd3d739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766977-b50e-4306-9f7c-0d4459d8a8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0b24946-510c-4063-a2ea-2eb4899bf6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4ea0ce-ab66-4bff-82da-060ac4c2a1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23bd26-4bd3-4e68-8f98-c3b6c3db70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2026-09-12T21:01:40.998Z</dcterms:created>
  <dcterms:modified xsi:type="dcterms:W3CDTF">2026-09-12T21:01:40.998Z</dcterms:modified>
</cp:coreProperties>
</file>