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b42c8a-315f-4168-9093-08c493cb7f8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51ba43-d0d6-442c-aed4-d5242101b7b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bbe861-14e6-494d-bf18-707e377948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ed2c37-c6a6-4376-937d-057f87ccbb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561a4d-07b2-46c7-9419-0b06728a89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cede20-9236-4eb3-985a-5e9645ecb2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feaf797-e8b0-4bc3-8385-daf66b50cf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78275e-0b81-4ea4-9abb-e5ecb52e33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cb2bd6-2f9a-49a4-b487-e19eb23006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7f3e9a-91eb-45d9-92eb-ff88513610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6a47aa-9a9b-4a1e-b8e1-c101dd2fc39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2b473b-5d9d-4b42-b731-0ffdb7fefc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47a1b8a-e996-424e-a6c1-6c70a9db11d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b3302c9-fa73-4d6b-a4a7-52287531e3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2291c9-cef6-4bb4-b4da-4888f9fe2a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f1e33e-823a-4761-9894-7139a0c909e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6389234-f50f-42f8-a60f-b41eab39a1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918e08-506b-4c17-b1a8-275b655bef2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7f81299-32c4-4370-a06f-43fe741fcf1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ee8de7-8bff-4820-8c47-213ad2ae25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2026-10-01T02:12:06.033Z</dcterms:created>
  <dcterms:modified xsi:type="dcterms:W3CDTF">2026-10-01T02:12:06.033Z</dcterms:modified>
</cp:coreProperties>
</file>