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23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ype="http://schemas.openxmlformats.org/officeDocument/2006/relationships/presProps" Target="presProps.xml"/>  <Relationship Id="rId20" Type="http://schemas.openxmlformats.org/officeDocument/2006/relationships/viewProps" Target="viewProps.xml"/>  <Relationship Id="rId21" Type="http://schemas.openxmlformats.org/officeDocument/2006/relationships/theme" Target="theme/theme1.xml"/>  <Relationship Id="rId22" Type="http://schemas.openxmlformats.org/officeDocument/2006/relationships/tableStyles" Target="tableStyles.xml"/>  <Relationship Id="rId23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68575a-27ab-45f1-a70a-31024eedb06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3d523d-909f-4364-97cd-16080e0d87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e9ef4ca-9995-4e82-806f-ae24508d74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3a192c6-fe38-44d2-983e-431d2c7771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2332bc-f39d-4eb7-bbd3-9073bd18490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4eeaa88-0d0c-4d88-b121-149caa1bc3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0b55c55-fb1f-48c4-ae19-3caa92fbb5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80ff41-8c63-4190-baca-2a6249808f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49cf0b7-7317-412c-83ce-d44f1775973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743ee40-8d55-4672-a35d-83b3b38a621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fa604f5-a123-4225-9af5-50099c2b62f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951aad0-b203-48a2-8c64-bfff3a5a8c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73566f7-9ce5-4769-ae69-fbe6cc51e96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b9cda9-6a4f-4eab-b0b6-eda0349521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6ad1276-9195-4dec-8a1e-c8adbae737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c58ab68-f72e-4e43-a217-23330792b90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4946e9c-1743-4ed8-be80-d8dd295401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2026-09-02T00:14:37.489Z</dcterms:created>
  <dcterms:modified xsi:type="dcterms:W3CDTF">2026-09-02T00:14:37.489Z</dcterms:modified>
</cp:coreProperties>
</file>