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notesMasterIdLst>
    <p:notesMasterId r:id="rId5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ype="http://schemas.openxmlformats.org/officeDocument/2006/relationships/presProps" Target="presProps.xml"/>  <Relationship Id="rId50" Type="http://schemas.openxmlformats.org/officeDocument/2006/relationships/viewProps" Target="viewProps.xml"/>  <Relationship Id="rId51" Type="http://schemas.openxmlformats.org/officeDocument/2006/relationships/theme" Target="theme/theme1.xml"/>  <Relationship Id="rId52" Type="http://schemas.openxmlformats.org/officeDocument/2006/relationships/tableStyles" Target="tableStyles.xml"/>  <Relationship Id="rId5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350b9f-99f3-4549-90de-c65bedd132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b12113-d8ce-40dc-8945-178a8e09e6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4c3257-85e8-45f0-b600-8def5e056f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e93a91-9e28-4af6-b9c7-b7e7f96285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df747f-ddcc-45a4-913a-a2736900ef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c40024-9a5b-473a-82a2-2da544c114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07a2c2-6c9e-407b-a1d8-fd6886f776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0e22b3-40bc-41f2-a8ee-de9a840075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a32dc1-2bc5-4897-ac78-9c1fc7fd1c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625a56-0a10-420e-b40c-d81ce09545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f08bcd-3e75-4430-81ec-fdb9e1e36d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28ea6c-20df-4773-9133-602f6d7a4c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410023-183d-4bce-a2c1-27c23cd34e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9d493f-d71a-4609-8c9f-f7013c771c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4bc329-237f-499e-94d7-fc1712ef9f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304e0c-2575-4e8a-a7c2-eed8ff0a87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02b48d-5b08-47d3-bd7a-b27f143992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5f6762-6dc3-4e18-a264-2d07bd8d46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95ab71-ddce-4932-bd52-d8be429f7c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f0dfc07-467e-49cd-be0f-651a8ac9e7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91b5fe-155b-4dff-ba93-83281fb618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c3d900-70dd-4f24-a4a3-5c9e85b6b9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b8d895-5a46-435e-90fc-0d0f1340b0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17a999-c111-4e8d-85a0-2ab33343a2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144196-e175-45d5-b6f4-10be072432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b69a8f-ce9b-443f-b585-2f31d4cd34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7f2767-4133-42b3-934d-fa19bec80d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9b9384-5334-4bf6-9da5-af92e30bb3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8e9c23-12d8-467d-8992-1481493c2e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169ff9-f328-472c-8c57-5cf7518f1d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5ccb98-5464-4fb4-9c49-1a5810c1a5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e809c9-5fed-4e91-83e0-01a6e72182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67b8f0-0b72-44c9-a2cb-bdbac5c1ef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2373b8-945d-46ca-a69f-cfe2643380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2e7975-bcdb-4abd-9d6c-79bdff4431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9329ed-7f90-4595-a201-b941774196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df1aad-46b3-4aea-bec5-d857b4452e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4fe9d1-1d16-488c-b06a-2735b711d7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1829c5-0c8f-4d2f-9212-946d73b10a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99c416-45a4-4062-bd7e-4cb358343c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1503a5-5e16-49c0-861e-c6fefa613e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0dc7de-22a9-45bd-90e9-9c79f517a0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9d71b3-fe75-4805-8d41-25c6d07762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620859-23c8-4e7e-9ce0-3d123d6f0f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5f171d-a6d3-48c5-a27f-ae6aabbfbf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829bc4-aebb-4dcb-89e5-865670bc34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3e7fff-623a-40a1-96ae-b7f2eb5408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47</Slides>
  <Notes>47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2026-09-13T01:54:19.290Z</dcterms:created>
  <dcterms:modified xsi:type="dcterms:W3CDTF">2026-09-13T01:54:19.290Z</dcterms:modified>
</cp:coreProperties>
</file>