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f65f0b-130c-4952-9d59-ac5b0a287e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d8da76-2b57-4e9a-a5db-4b5c22da5e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17dd85-a0a2-4a55-9311-86365707a9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f84ec5-de02-42f0-b480-8fd1e76584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9c6875-268a-459b-bcf2-cf9c11747a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ae8a78-146e-4e63-ad85-e659b14d37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e3fd65-d2ac-4175-aed4-19a71b81a0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b2927b-46d5-4ab5-aac3-cdf5c5368c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5392dc-28f9-4a30-8c82-e8c27eaa51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7d28ca-5d7b-4ba6-a539-c8dbc93974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e24bb7-6a51-4297-b3a8-d14125ed11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2b7ec6-bc19-4f3c-a81f-39c132002d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c27052-967d-4bfd-aac2-ba52cc23da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f6cdb9-8879-4105-a4e4-22acbc277c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fd444a-3cde-4c00-901c-afc596e9c1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4573a4-86c6-4943-9d1e-5a7022f2db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2062eb-c3c2-4d08-bb46-7c6ab7fe27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ef1470-5113-4eb4-83d4-10f14c7963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8ba0bc-2a4b-4f3c-bc35-41e772611a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26dd24-9826-4fa5-95e0-1345e546d3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0b9147-8dbc-4c3e-9bd7-4d5ea2dba0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6e2c34-495d-4416-abd4-b11820c19c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58181f-52a4-4bf3-a95a-79b275e1c2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4a17ca-3c2d-42fc-8db5-60d4e42a7a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973333-0f22-4e29-8c98-7abf16f131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d7de37-7a7b-4411-a7bb-0a6813b144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6250cc-7920-47b1-a105-0075a619ce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aa06bd-4b66-4831-89fb-f5081949e5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fb834c-8f28-4b57-839d-008c3f7ca2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1daa76-c86e-4283-94bb-298a9ff438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2822b1-f716-4200-819e-95977dc6b1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68f1c7-5d71-44fc-a3bd-27a241d196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e8493c-22f2-4657-8f94-de161f7ab9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e45593-e869-4da9-8a1f-2a28b4269e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efde3d-b30d-4d48-ae73-f6c587735d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99f454-659d-49dc-8636-ac88f4a9b4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972a76-4208-4dfe-916a-baf90362c8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30d480-a94c-44dd-a5e1-a876880712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129962-5dd3-42c1-bd36-95855aa8b9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023080-1a80-4bec-b5dc-b495fd2921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2026-09-12T05:11:23.585Z</dcterms:created>
  <dcterms:modified xsi:type="dcterms:W3CDTF">2026-09-12T05:11:23.585Z</dcterms:modified>
</cp:coreProperties>
</file>