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e23830-bf08-46ac-b1b6-e5b6af770c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cb8bfd-c299-4475-bac8-90eb57abde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30ea9a-89f9-46d4-a34e-80c148613d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8f4525-ce15-4394-a24f-f6b0917e47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946831-7965-4916-8d0e-504c761a52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ee89f3-1bd7-491f-9682-706b4cb03d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21e70c-1165-4e38-9501-36c5da37b8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f170ce-ef19-4b0f-81b9-23503e20d5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a453b9-d8ed-497a-b38c-737af00cf3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e639e8-43a9-4d0c-ae9b-c117e4f4cf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fdd85d-17d7-4a45-8fc7-2b0ab9b1d4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ec7931-cadf-40cb-8594-88e2ac3c38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da4825-6d3f-4875-b260-a142afb9f5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59fa23-8701-42d2-856c-55a4a4a796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e1fc8e-79be-44e3-83b0-3896d5efe8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a322d4-182c-4ef7-94fc-e46eca7814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6be8a3-9d69-4ec2-a463-e0c185f4f2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10dce1-30de-408d-986e-cf528d6aa2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9fdbb9-9b42-42b2-adf2-b78a721d28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3f4dbf-a8bd-41f6-a695-f7e13c873a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2026-08-31T01:52:47.052Z</dcterms:created>
  <dcterms:modified xsi:type="dcterms:W3CDTF">2026-08-31T01:52:47.052Z</dcterms:modified>
</cp:coreProperties>
</file>