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5b3dff-d531-4924-b0b0-7719cb4cf2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174658-74ef-407a-8433-bfa663fe3f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069e32-0c52-4fdb-9645-3a1025c425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e47ef8-0f3b-453b-a71d-e4a20b977c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fdbb47-133e-40fb-bcfa-55a25d5100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91a458-4d14-4baa-9b29-d72e8bd701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705645-2816-4e32-9627-9c95f5ff80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46a59c-5be6-4a37-bcc1-df19a40012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87b0b2-a03f-442a-9b84-595fed1196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a23bbf-7816-4c77-8780-66afbcc2c1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649336-34ed-4311-a706-7b22237e0e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5aeee7-f412-46e2-aeb2-ee29ccff4a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f533ce-578f-4cff-804a-d8eac9bdfa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be4a39-b12d-4901-828c-51f5812488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c74912-f588-41f7-9ca7-ef01fb5b38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7459d7-1f6d-49c8-941b-56c5d5edc6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d8a145-137b-404b-b76a-7feb79409d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2a037c-f66a-48a4-8423-85d20cc7d2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0ee7de-c4b0-4162-8cad-638d845a72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4025fd-10f7-4d1a-84cd-49a23d02ef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2026-09-03T22:06:20.015Z</dcterms:created>
  <dcterms:modified xsi:type="dcterms:W3CDTF">2026-09-03T22:06:20.015Z</dcterms:modified>
</cp:coreProperties>
</file>